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73" r:id="rId2"/>
    <p:sldMasterId id="2147483679" r:id="rId3"/>
    <p:sldMasterId id="214748368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1" r:id="rId6"/>
    <p:sldId id="283" r:id="rId7"/>
    <p:sldId id="295" r:id="rId8"/>
    <p:sldId id="302" r:id="rId9"/>
    <p:sldId id="277" r:id="rId10"/>
    <p:sldId id="278" r:id="rId11"/>
    <p:sldId id="303" r:id="rId12"/>
    <p:sldId id="301" r:id="rId13"/>
    <p:sldId id="288" r:id="rId14"/>
    <p:sldId id="287" r:id="rId15"/>
    <p:sldId id="297" r:id="rId16"/>
    <p:sldId id="298" r:id="rId17"/>
    <p:sldId id="304" r:id="rId18"/>
    <p:sldId id="305" r:id="rId19"/>
    <p:sldId id="299" r:id="rId20"/>
    <p:sldId id="276" r:id="rId21"/>
  </p:sldIdLst>
  <p:sldSz cx="9144000" cy="6858000" type="screen4x3"/>
  <p:notesSz cx="6950075" cy="9236075"/>
  <p:custDataLst>
    <p:tags r:id="rId24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B4881"/>
    <a:srgbClr val="006699"/>
    <a:srgbClr val="CC3300"/>
    <a:srgbClr val="336699"/>
    <a:srgbClr val="F2DD60"/>
    <a:srgbClr val="F3DF67"/>
    <a:srgbClr val="A78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81264" autoAdjust="0"/>
  </p:normalViewPr>
  <p:slideViewPr>
    <p:cSldViewPr>
      <p:cViewPr>
        <p:scale>
          <a:sx n="104" d="100"/>
          <a:sy n="104" d="100"/>
        </p:scale>
        <p:origin x="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oatman\Box%20Sync\4h\insurance\UC4H%20Hartford%20Detail%20Claim%20Report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endia\Desktop\Camp%20Incidents%20(2014-201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 4-H Injury/Illness Claims</a:t>
            </a:r>
          </a:p>
          <a:p>
            <a:pPr>
              <a:defRPr/>
            </a:pPr>
            <a:r>
              <a:rPr lang="en-US"/>
              <a:t>2005-2015</a:t>
            </a:r>
          </a:p>
        </c:rich>
      </c:tx>
      <c:layout>
        <c:manualLayout>
          <c:xMode val="edge"/>
          <c:yMode val="edge"/>
          <c:x val="0.2534846003762804"/>
          <c:y val="5.1456759304749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27570525267675"/>
          <c:y val="0.25353055994476237"/>
          <c:w val="0.57190894681266724"/>
          <c:h val="0.71873989191485976"/>
        </c:manualLayout>
      </c:layout>
      <c:pieChart>
        <c:varyColors val="1"/>
        <c:ser>
          <c:idx val="0"/>
          <c:order val="0"/>
          <c:tx>
            <c:v>CA 4-H Injury/Illness Claims</c:v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5E-4958-9669-D2841A05A2B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D5E-4958-9669-D2841A05A2B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D5E-4958-9669-D2841A05A2B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D5E-4958-9669-D2841A05A2B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D5E-4958-9669-D2841A05A2B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D5E-4958-9669-D2841A05A2B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D5E-4958-9669-D2841A05A2B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D5E-4958-9669-D2841A05A2B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D5E-4958-9669-D2841A05A2B7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charts!$A$4:$A$12</c:f>
              <c:strCache>
                <c:ptCount val="9"/>
                <c:pt idx="0">
                  <c:v>Slip/TripFall</c:v>
                </c:pt>
                <c:pt idx="1">
                  <c:v>Animal</c:v>
                </c:pt>
                <c:pt idx="2">
                  <c:v>Sports</c:v>
                </c:pt>
                <c:pt idx="3">
                  <c:v>Illness</c:v>
                </c:pt>
                <c:pt idx="4">
                  <c:v>Bite/Sting</c:v>
                </c:pt>
                <c:pt idx="5">
                  <c:v>Struck by Object</c:v>
                </c:pt>
                <c:pt idx="6">
                  <c:v>Cut/Puncture</c:v>
                </c:pt>
                <c:pt idx="7">
                  <c:v>Tools</c:v>
                </c:pt>
                <c:pt idx="8">
                  <c:v>Other</c:v>
                </c:pt>
              </c:strCache>
            </c:strRef>
          </c:cat>
          <c:val>
            <c:numRef>
              <c:f>charts!$B$4:$B$12</c:f>
              <c:numCache>
                <c:formatCode>General</c:formatCode>
                <c:ptCount val="9"/>
                <c:pt idx="0">
                  <c:v>33</c:v>
                </c:pt>
                <c:pt idx="1">
                  <c:v>29</c:v>
                </c:pt>
                <c:pt idx="2">
                  <c:v>26</c:v>
                </c:pt>
                <c:pt idx="3">
                  <c:v>15</c:v>
                </c:pt>
                <c:pt idx="4">
                  <c:v>10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5E-4958-9669-D2841A05A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60598468697429"/>
          <c:y val="0.32715008431703202"/>
          <c:w val="0.24336318026618353"/>
          <c:h val="0.635750421585160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0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1-7FEA-40BE-B6D4-60CF3BFAE7A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4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4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3-7FEA-40BE-B6D4-60CF3BFAE7A3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'Charts and Data'!$B$1:$D$1</c15:sqref>
                        </c15:formulaRef>
                      </c:ext>
                    </c:extLst>
                    <c:strCache>
                      <c:ptCount val="2"/>
                      <c:pt idx="0">
                        <c:v>Youth</c:v>
                      </c:pt>
                      <c:pt idx="1">
                        <c:v>Adult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'Charts and Data'!$B$3:$D$3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16</c:v>
                      </c:pt>
                      <c:pt idx="1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EA-40BE-B6D4-60CF3BFAE7A3}"/>
                  </c:ext>
                </c:extLst>
              </c15:ser>
            </c15:filteredPieSeries>
            <c15:filteredPieSeries>
              <c15:ser>
                <c:idx val="2"/>
                <c:order val="1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7FEA-40BE-B6D4-60CF3BFAE7A3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4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4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7FEA-40BE-B6D4-60CF3BFAE7A3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'Charts and Data'!$B$1:$D$1</c15:sqref>
                        </c15:formulaRef>
                      </c:ext>
                    </c:extLst>
                    <c:strCache>
                      <c:ptCount val="2"/>
                      <c:pt idx="0">
                        <c:v>Youth</c:v>
                      </c:pt>
                      <c:pt idx="1">
                        <c:v>Adult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'Charts and Data'!$B$4:$D$4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24</c:v>
                      </c:pt>
                      <c:pt idx="1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FEA-40BE-B6D4-60CF3BFAE7A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0.71813</cdr:x>
      <cdr:y>0.34296</cdr:y>
    </cdr:from>
    <cdr:to>
      <cdr:x>0.94848</cdr:x>
      <cdr:y>0.53973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3851" y="1185864"/>
          <a:ext cx="10763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0.69406</cdr:x>
      <cdr:y>0.25572</cdr:y>
    </cdr:from>
    <cdr:to>
      <cdr:x>0.98561</cdr:x>
      <cdr:y>0.31118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84511" y="962918"/>
          <a:ext cx="1379706" cy="20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u="sng" dirty="0"/>
            <a:t>Type of Injury/Illness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1715" cy="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t" anchorCtr="0" compatLnSpc="1">
            <a:prstTxWarp prst="textNoShape">
              <a:avLst/>
            </a:prstTxWarp>
          </a:bodyPr>
          <a:lstStyle>
            <a:lvl1pPr algn="l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910" y="2"/>
            <a:ext cx="3075396" cy="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t" anchorCtr="0" compatLnSpc="1">
            <a:prstTxWarp prst="textNoShape">
              <a:avLst/>
            </a:prstTxWarp>
          </a:bodyPr>
          <a:lstStyle>
            <a:lvl1pPr algn="r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151"/>
            <a:ext cx="3001715" cy="4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b" anchorCtr="0" compatLnSpc="1">
            <a:prstTxWarp prst="textNoShape">
              <a:avLst/>
            </a:prstTxWarp>
          </a:bodyPr>
          <a:lstStyle>
            <a:lvl1pPr algn="l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910" y="8775151"/>
            <a:ext cx="3075396" cy="4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b" anchorCtr="0" compatLnSpc="1">
            <a:prstTxWarp prst="textNoShape">
              <a:avLst/>
            </a:prstTxWarp>
          </a:bodyPr>
          <a:lstStyle>
            <a:lvl1pPr algn="r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fld id="{FB86DBFD-618A-4FB5-9F5C-BAE7EF9A038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52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1715" cy="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t" anchorCtr="0" compatLnSpc="1">
            <a:prstTxWarp prst="textNoShape">
              <a:avLst/>
            </a:prstTxWarp>
          </a:bodyPr>
          <a:lstStyle>
            <a:lvl1pPr algn="l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910" y="2"/>
            <a:ext cx="3075396" cy="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t" anchorCtr="0" compatLnSpc="1">
            <a:prstTxWarp prst="textNoShape">
              <a:avLst/>
            </a:prstTxWarp>
          </a:bodyPr>
          <a:lstStyle>
            <a:lvl1pPr algn="r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0563"/>
            <a:ext cx="460692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94" y="4421962"/>
            <a:ext cx="5101634" cy="414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151"/>
            <a:ext cx="3001715" cy="4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b" anchorCtr="0" compatLnSpc="1">
            <a:prstTxWarp prst="textNoShape">
              <a:avLst/>
            </a:prstTxWarp>
          </a:bodyPr>
          <a:lstStyle>
            <a:lvl1pPr algn="l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910" y="8775151"/>
            <a:ext cx="3075396" cy="4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88" tIns="42845" rIns="85688" bIns="42845" numCol="1" anchor="b" anchorCtr="0" compatLnSpc="1">
            <a:prstTxWarp prst="textNoShape">
              <a:avLst/>
            </a:prstTxWarp>
          </a:bodyPr>
          <a:lstStyle>
            <a:lvl1pPr algn="r" defTabSz="858083" eaLnBrk="0" hangingPunct="0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fld id="{F94C4873-B965-46A9-8E2F-047558C18D5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1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828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Templates were developed to comply with the regulations.</a:t>
            </a:r>
          </a:p>
          <a:p>
            <a:endParaRPr lang="en-US" sz="1600" dirty="0"/>
          </a:p>
          <a:p>
            <a:r>
              <a:rPr lang="en-US" sz="1600" dirty="0"/>
              <a:t>You may need to add some sections to your existing</a:t>
            </a:r>
            <a:r>
              <a:rPr lang="en-US" sz="1600" baseline="0" dirty="0"/>
              <a:t> plans and should consider site hazards, types of facilities/equipment, terrain, animals, procedures.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11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When we rent a camp facility, they should have already completed permits and inspections</a:t>
            </a:r>
            <a:endParaRPr lang="en-US" sz="1600" dirty="0"/>
          </a:p>
          <a:p>
            <a:endParaRPr lang="en-US" sz="1600" dirty="0"/>
          </a:p>
          <a:p>
            <a:r>
              <a:rPr lang="en-US" sz="1600" baseline="0" dirty="0"/>
              <a:t>Camp Director and 4-H Staff should verify who is responsible and that these requirements are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414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571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133 claims to 4-H accident-illness insurance in past 10 years (2006-2015).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Slip/Trip/Fall = Wrist,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Ankle, Knee, Elbow, Leg, Hand, Back</a:t>
            </a:r>
          </a:p>
          <a:p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Animal = 16 horse / 5 cow / 4 sheep / 2 pig / 2 not specified</a:t>
            </a:r>
          </a:p>
          <a:p>
            <a:endParaRPr lang="en-US" sz="400" u="sng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Sports:                                    	Injuries</a:t>
            </a:r>
          </a:p>
          <a:p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Playground</a:t>
            </a:r>
          </a:p>
          <a:p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Capture the flag	laceration</a:t>
            </a:r>
          </a:p>
          <a:p>
            <a:pPr defTabSz="457571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Tug of War			fracture</a:t>
            </a:r>
          </a:p>
          <a:p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Diving Board		sprain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Snowboarding	head injury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Skating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Ping Pong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Soccer</a:t>
            </a:r>
          </a:p>
          <a:p>
            <a:endParaRPr lang="en-US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can we do to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prevent these types of injuries?  Discuss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D0278-5FCB-2248-9394-E1B837FD32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8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Reporting</a:t>
            </a:r>
            <a:r>
              <a:rPr lang="en-US" sz="1600" baseline="0" dirty="0"/>
              <a:t> incidents helps us track trends</a:t>
            </a:r>
          </a:p>
          <a:p>
            <a:endParaRPr lang="en-US" sz="1600" baseline="0" dirty="0"/>
          </a:p>
          <a:p>
            <a:r>
              <a:rPr lang="en-US" sz="1600" baseline="0" dirty="0"/>
              <a:t>We can identify activities that are causing frequent injuries and look for root causes</a:t>
            </a:r>
          </a:p>
          <a:p>
            <a:endParaRPr lang="en-US" sz="1600" baseline="0" dirty="0"/>
          </a:p>
          <a:p>
            <a:r>
              <a:rPr lang="en-US" sz="1600" baseline="0" dirty="0"/>
              <a:t>We can provide guidance to help reduce injuries</a:t>
            </a:r>
          </a:p>
          <a:p>
            <a:endParaRPr lang="en-US" baseline="0" dirty="0"/>
          </a:p>
          <a:p>
            <a:r>
              <a:rPr lang="en-US" baseline="0" dirty="0"/>
              <a:t>We won’t be caught unaware of serious incidents</a:t>
            </a:r>
          </a:p>
          <a:p>
            <a:endParaRPr lang="en-US" baseline="0" dirty="0"/>
          </a:p>
          <a:p>
            <a:r>
              <a:rPr lang="en-US" baseline="0" dirty="0"/>
              <a:t>We will share data with statewide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D0278-5FCB-2248-9394-E1B837FD32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43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50%</a:t>
            </a:r>
            <a:r>
              <a:rPr lang="en-US" baseline="0" dirty="0"/>
              <a:t> reduction in incident reports form previous 2-year period – less incidents or less reporting?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 incident reports for conduct or supervision issues – have these gone away or dropped below incident level?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unsure – report. If concerned about sensitive information call Brian.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Ratios of medical issues are similar from year to year and match insurance claim ratios.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474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Take-</a:t>
            </a:r>
            <a:r>
              <a:rPr lang="en-US" dirty="0" err="1"/>
              <a:t>aways</a:t>
            </a:r>
            <a:endParaRPr lang="en-US" dirty="0"/>
          </a:p>
          <a:p>
            <a:r>
              <a:rPr lang="en-US" dirty="0"/>
              <a:t>Looking</a:t>
            </a:r>
            <a:r>
              <a:rPr lang="en-US" baseline="0" dirty="0"/>
              <a:t> at the “Why” or root cause of incidents can help us to see what percentage are preventable and to be prepared for what we can’t control </a:t>
            </a:r>
          </a:p>
          <a:p>
            <a:r>
              <a:rPr lang="en-US" baseline="0" dirty="0"/>
              <a:t>Slip/trip/fall – only one case of running.. Most were walking or not doing anything unusual.</a:t>
            </a:r>
          </a:p>
          <a:p>
            <a:r>
              <a:rPr lang="en-US" baseline="0" dirty="0"/>
              <a:t>Bee stings continue to be reported each cycle and often result in multiple injuries.</a:t>
            </a:r>
          </a:p>
          <a:p>
            <a:r>
              <a:rPr lang="en-US" baseline="0" dirty="0"/>
              <a:t>Distraction exuberance – expect and plan for this in running or very active games. </a:t>
            </a:r>
          </a:p>
          <a:p>
            <a:r>
              <a:rPr lang="en-US" baseline="0" dirty="0"/>
              <a:t>87% of the root causes could be addressed with site walk-through and planning. Not enough to do it once, but should be repeated each session. Consider all levels of mobility and awareness in walking paths and activity sites.</a:t>
            </a:r>
          </a:p>
          <a:p>
            <a:r>
              <a:rPr lang="en-US" baseline="0" dirty="0"/>
              <a:t>13% unknown possibly due to pre-existing conditions – some percentage of campers and volunteers will arrive with unknown or undisclosed pre-existing conditions. Can’t prevent or plan, but should have awareness and accommodation. </a:t>
            </a:r>
          </a:p>
          <a:p>
            <a:r>
              <a:rPr lang="en-US" baseline="0" dirty="0"/>
              <a:t>Big take home – your camp nurse is invaluable for response to incidents and injuries.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54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Example of form</a:t>
            </a:r>
          </a:p>
          <a:p>
            <a:endParaRPr lang="en-US" sz="1600" dirty="0"/>
          </a:p>
          <a:p>
            <a:r>
              <a:rPr lang="en-US" sz="1600" dirty="0"/>
              <a:t>Who,</a:t>
            </a:r>
            <a:r>
              <a:rPr lang="en-US" sz="1600" baseline="0" dirty="0"/>
              <a:t> what, when, where, how</a:t>
            </a:r>
          </a:p>
          <a:p>
            <a:endParaRPr lang="en-US" sz="1600" baseline="0" dirty="0"/>
          </a:p>
          <a:p>
            <a:r>
              <a:rPr lang="en-US" sz="1600" baseline="0" dirty="0"/>
              <a:t>Witnesses or other involved parties</a:t>
            </a:r>
          </a:p>
          <a:p>
            <a:endParaRPr lang="en-US" baseline="0" dirty="0"/>
          </a:p>
          <a:p>
            <a:r>
              <a:rPr lang="en-US" baseline="0" dirty="0"/>
              <a:t>Medical or police reports</a:t>
            </a:r>
          </a:p>
          <a:p>
            <a:endParaRPr lang="en-US" baseline="0" dirty="0"/>
          </a:p>
          <a:p>
            <a:r>
              <a:rPr lang="en-US" baseline="0" dirty="0"/>
              <a:t>You may not have all the requested information – that is OK. </a:t>
            </a:r>
          </a:p>
          <a:p>
            <a:r>
              <a:rPr lang="en-US" baseline="0" dirty="0"/>
              <a:t>Put as much as you can and send in to your county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D0278-5FCB-2248-9394-E1B837FD32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9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39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The 4-H State Office and ANR Controllers office asked us to work on camp safety about 10 years ago.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This was done to make sure you have the resources you need to plan for safety and comply with state regulations.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19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We also looked at regulatory requirements and ACA standards</a:t>
            </a:r>
          </a:p>
          <a:p>
            <a:r>
              <a:rPr lang="en-US" sz="1400" dirty="0"/>
              <a:t>When regulation came</a:t>
            </a:r>
            <a:r>
              <a:rPr lang="en-US" sz="1400" baseline="0" dirty="0"/>
              <a:t> in 2008, state and local health officers recognized that it would take some time to comply, so did some training in 2008.  </a:t>
            </a:r>
          </a:p>
          <a:p>
            <a:r>
              <a:rPr lang="en-US" sz="1400" baseline="0" dirty="0"/>
              <a:t>Very few inspections in first few years – with guidance on what was needed to comply</a:t>
            </a:r>
          </a:p>
          <a:p>
            <a:r>
              <a:rPr lang="en-US" sz="1400" baseline="0" dirty="0"/>
              <a:t>Some counties have developed programs for permits and inspections of camps</a:t>
            </a:r>
          </a:p>
          <a:p>
            <a:endParaRPr lang="en-US" sz="1400" dirty="0"/>
          </a:p>
          <a:p>
            <a:r>
              <a:rPr lang="en-US" sz="1400" dirty="0"/>
              <a:t>Note</a:t>
            </a:r>
            <a:r>
              <a:rPr lang="en-US" sz="1400" baseline="0" dirty="0"/>
              <a:t> that these requirements apply to all “Organized camps” statewide </a:t>
            </a:r>
          </a:p>
          <a:p>
            <a:r>
              <a:rPr lang="en-US" sz="1400" baseline="0" dirty="0"/>
              <a:t>Other groups that operate camps – scouts, schools, churches, etc. need to comply – if a facility is operating a camp, they should already have most of this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20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Reviewed law and other</a:t>
            </a:r>
            <a:r>
              <a:rPr lang="en-US" sz="1600" baseline="0" dirty="0"/>
              <a:t> applicable standards (ACA)</a:t>
            </a:r>
          </a:p>
          <a:p>
            <a:r>
              <a:rPr lang="en-US" sz="1600" dirty="0"/>
              <a:t>Interacted with camping committee</a:t>
            </a:r>
          </a:p>
          <a:p>
            <a:r>
              <a:rPr lang="en-US" sz="1600" dirty="0"/>
              <a:t>Review with the Policy Advisory Committee and outside experts</a:t>
            </a:r>
          </a:p>
          <a:p>
            <a:r>
              <a:rPr lang="en-US" sz="1600" dirty="0"/>
              <a:t>Modified</a:t>
            </a:r>
            <a:r>
              <a:rPr lang="en-US" sz="1600" baseline="0" dirty="0"/>
              <a:t> based on training and discussion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Recent updates</a:t>
            </a:r>
            <a:r>
              <a:rPr lang="en-US" sz="1600" baseline="0" dirty="0"/>
              <a:t> to Camp Guidebook 2016, based on comments, input from Camping Committee and regulations</a:t>
            </a:r>
          </a:p>
          <a:p>
            <a:endParaRPr lang="en-US" sz="1600" dirty="0"/>
          </a:p>
          <a:p>
            <a:r>
              <a:rPr lang="en-US" sz="1600" dirty="0"/>
              <a:t>Plan to have enough</a:t>
            </a:r>
            <a:r>
              <a:rPr lang="en-US" sz="1600" baseline="0" dirty="0"/>
              <a:t> supervision for camp</a:t>
            </a:r>
          </a:p>
          <a:p>
            <a:endParaRPr lang="en-US" sz="1600" baseline="0" dirty="0"/>
          </a:p>
          <a:p>
            <a:r>
              <a:rPr lang="en-US" sz="1600" baseline="0" dirty="0"/>
              <a:t>Consider smaller group activities, 2-deep, and emergency contingencies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0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Guidelines</a:t>
            </a:r>
            <a:r>
              <a:rPr lang="en-US" sz="1600" baseline="0" dirty="0"/>
              <a:t> were developed to p</a:t>
            </a:r>
            <a:r>
              <a:rPr lang="en-US" sz="1600" dirty="0"/>
              <a:t>romote safe and positive outcomes in 4-H activities..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Volunteer leaders should consult with the UCCE County Director and 4-H staff when planning camp and considering how the information in this guidebook applies to your specific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57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Note that 4-H Policy</a:t>
            </a:r>
            <a:r>
              <a:rPr lang="en-US" sz="1600" baseline="0" dirty="0"/>
              <a:t> Advisory Committee determined that ALL 4-H camps would follow the Org Camp </a:t>
            </a:r>
            <a:r>
              <a:rPr lang="en-US" sz="1600" baseline="0" dirty="0" err="1"/>
              <a:t>Reg</a:t>
            </a:r>
            <a:r>
              <a:rPr lang="en-US" sz="1600" baseline="0" dirty="0"/>
              <a:t> – </a:t>
            </a:r>
            <a:r>
              <a:rPr lang="en-US" sz="1600" b="1" baseline="0" dirty="0"/>
              <a:t>even when less than 5 days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Re: Adult/Counselor: Regulation says 18, but 4-H Policy says Chaperone must be 21 and Adults at camp are serving as Chaperones </a:t>
            </a:r>
          </a:p>
          <a:p>
            <a:endParaRPr lang="en-US" sz="1600" b="1" dirty="0"/>
          </a:p>
          <a:p>
            <a:r>
              <a:rPr lang="en-US" sz="1600" b="1" dirty="0"/>
              <a:t>Need to</a:t>
            </a:r>
            <a:r>
              <a:rPr lang="en-US" sz="1600" b="1" baseline="0" dirty="0"/>
              <a:t> plan camp to ensure there is adequate supervision. Consider enough volunteers to accommodate small group activities, etc.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Working with Policy Advisory Committee to develop additional guidance for non-camp overnight events</a:t>
            </a:r>
            <a:endParaRPr lang="en-US" sz="16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67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Health Supervisor</a:t>
            </a:r>
            <a:r>
              <a:rPr lang="en-US" sz="1600" baseline="0" dirty="0"/>
              <a:t> = nurse, EMT, etc. must have qualifications. If hiring, confirming certifications should be part of hiring process</a:t>
            </a:r>
          </a:p>
          <a:p>
            <a:endParaRPr lang="en-US" sz="1600" baseline="0" dirty="0"/>
          </a:p>
          <a:p>
            <a:r>
              <a:rPr lang="en-US" sz="1600" baseline="0" dirty="0"/>
              <a:t>Aquatic supervisor = Lifeguard – must be certified for appropriate water (pool vs open water)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4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600" dirty="0"/>
              <a:t>Exception: parents dropping off/picking up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Anything more than 1 hour is “at camp”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Reasons: Youth protection, Security, liability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Contact ANR</a:t>
            </a:r>
            <a:r>
              <a:rPr lang="en-US" sz="1600" baseline="0" dirty="0"/>
              <a:t> Risk &amp; Safety Services if clarification needed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50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When we are renting a camp facility, some plans or documents would be completed by the site operator, and others would be specific to our camp program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For some</a:t>
            </a:r>
            <a:r>
              <a:rPr lang="en-US" sz="1400" baseline="0" dirty="0"/>
              <a:t> camps, we are the operator, so are responsible for all plans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Staff should verify that</a:t>
            </a:r>
            <a:r>
              <a:rPr lang="en-US" sz="1400" baseline="0" dirty="0"/>
              <a:t> we are meeting these requirements – work with your local camp committee or director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Overnight</a:t>
            </a:r>
            <a:r>
              <a:rPr lang="en-US" sz="1400" baseline="0" dirty="0"/>
              <a:t> camps of 1-2 nights don’t need full plans and notifications, but should have some planning for emergencies.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aseline="0" dirty="0"/>
              <a:t>Overnight camping at a public campground should have medical forms, evaluate hazards, identification of emergency procedures – see Clover Safe #29 Field Trip Safety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4873-B965-46A9-8E2F-047558C18D5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5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3480"/>
            <a:chExt cx="27648" cy="17256"/>
          </a:xfrm>
        </p:grpSpPr>
        <p:grpSp>
          <p:nvGrpSpPr>
            <p:cNvPr id="51208" name="Group 8"/>
            <p:cNvGrpSpPr>
              <a:grpSpLocks/>
            </p:cNvGrpSpPr>
            <p:nvPr/>
          </p:nvGrpSpPr>
          <p:grpSpPr bwMode="auto">
            <a:xfrm>
              <a:off x="0" y="3480"/>
              <a:ext cx="13824" cy="17256"/>
              <a:chOff x="0" y="3480"/>
              <a:chExt cx="13824" cy="17256"/>
            </a:xfrm>
          </p:grpSpPr>
          <p:pic>
            <p:nvPicPr>
              <p:cNvPr id="51209" name="Picture 9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51210" name="Picture 10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  <p:grpSp>
          <p:nvGrpSpPr>
            <p:cNvPr id="51211" name="Group 11"/>
            <p:cNvGrpSpPr>
              <a:grpSpLocks/>
            </p:cNvGrpSpPr>
            <p:nvPr/>
          </p:nvGrpSpPr>
          <p:grpSpPr bwMode="auto">
            <a:xfrm>
              <a:off x="13824" y="3480"/>
              <a:ext cx="13824" cy="17256"/>
              <a:chOff x="0" y="3480"/>
              <a:chExt cx="13824" cy="17256"/>
            </a:xfrm>
          </p:grpSpPr>
          <p:pic>
            <p:nvPicPr>
              <p:cNvPr id="51212" name="Picture 12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51213" name="Picture 13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2514600"/>
            <a:ext cx="9144000" cy="1447800"/>
          </a:xfrm>
          <a:prstGeom prst="rect">
            <a:avLst/>
          </a:prstGeom>
          <a:solidFill>
            <a:srgbClr val="A7810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17" name="Picture 17" descr="ucsealcrop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1182688"/>
          </a:xfrm>
          <a:prstGeom prst="rect">
            <a:avLst/>
          </a:prstGeom>
          <a:noFill/>
        </p:spPr>
      </p:pic>
      <p:grpSp>
        <p:nvGrpSpPr>
          <p:cNvPr id="51218" name="Group 18"/>
          <p:cNvGrpSpPr>
            <a:grpSpLocks noChangeAspect="1"/>
          </p:cNvGrpSpPr>
          <p:nvPr/>
        </p:nvGrpSpPr>
        <p:grpSpPr bwMode="auto">
          <a:xfrm>
            <a:off x="76200" y="2743200"/>
            <a:ext cx="692150" cy="968375"/>
            <a:chOff x="3360" y="0"/>
            <a:chExt cx="2468" cy="3454"/>
          </a:xfrm>
        </p:grpSpPr>
        <p:sp>
          <p:nvSpPr>
            <p:cNvPr id="51219" name="AutoShape 19"/>
            <p:cNvSpPr>
              <a:spLocks noChangeAspect="1" noChangeArrowheads="1"/>
            </p:cNvSpPr>
            <p:nvPr/>
          </p:nvSpPr>
          <p:spPr bwMode="auto">
            <a:xfrm>
              <a:off x="3360" y="0"/>
              <a:ext cx="2468" cy="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 noEditPoints="1"/>
            </p:cNvSpPr>
            <p:nvPr/>
          </p:nvSpPr>
          <p:spPr bwMode="auto">
            <a:xfrm>
              <a:off x="3364" y="4"/>
              <a:ext cx="2460" cy="3446"/>
            </a:xfrm>
            <a:custGeom>
              <a:avLst/>
              <a:gdLst/>
              <a:ahLst/>
              <a:cxnLst>
                <a:cxn ang="0">
                  <a:pos x="366" y="2526"/>
                </a:cxn>
                <a:cxn ang="0">
                  <a:pos x="358" y="2526"/>
                </a:cxn>
                <a:cxn ang="0">
                  <a:pos x="456" y="2370"/>
                </a:cxn>
                <a:cxn ang="0">
                  <a:pos x="630" y="2554"/>
                </a:cxn>
                <a:cxn ang="0">
                  <a:pos x="768" y="2370"/>
                </a:cxn>
                <a:cxn ang="0">
                  <a:pos x="762" y="2498"/>
                </a:cxn>
                <a:cxn ang="0">
                  <a:pos x="834" y="2362"/>
                </a:cxn>
                <a:cxn ang="0">
                  <a:pos x="1230" y="2522"/>
                </a:cxn>
                <a:cxn ang="0">
                  <a:pos x="1192" y="2418"/>
                </a:cxn>
                <a:cxn ang="0">
                  <a:pos x="1220" y="2356"/>
                </a:cxn>
                <a:cxn ang="0">
                  <a:pos x="1550" y="2540"/>
                </a:cxn>
                <a:cxn ang="0">
                  <a:pos x="1634" y="2494"/>
                </a:cxn>
                <a:cxn ang="0">
                  <a:pos x="1620" y="2384"/>
                </a:cxn>
                <a:cxn ang="0">
                  <a:pos x="1606" y="2508"/>
                </a:cxn>
                <a:cxn ang="0">
                  <a:pos x="1766" y="2540"/>
                </a:cxn>
                <a:cxn ang="0">
                  <a:pos x="1998" y="2394"/>
                </a:cxn>
                <a:cxn ang="0">
                  <a:pos x="1870" y="2550"/>
                </a:cxn>
                <a:cxn ang="0">
                  <a:pos x="2096" y="2370"/>
                </a:cxn>
                <a:cxn ang="0">
                  <a:pos x="2154" y="2540"/>
                </a:cxn>
                <a:cxn ang="0">
                  <a:pos x="1230" y="2946"/>
                </a:cxn>
                <a:cxn ang="0">
                  <a:pos x="1370" y="2668"/>
                </a:cxn>
                <a:cxn ang="0">
                  <a:pos x="306" y="3036"/>
                </a:cxn>
                <a:cxn ang="0">
                  <a:pos x="386" y="3190"/>
                </a:cxn>
                <a:cxn ang="0">
                  <a:pos x="268" y="3074"/>
                </a:cxn>
                <a:cxn ang="0">
                  <a:pos x="744" y="3050"/>
                </a:cxn>
                <a:cxn ang="0">
                  <a:pos x="814" y="3200"/>
                </a:cxn>
                <a:cxn ang="0">
                  <a:pos x="880" y="3054"/>
                </a:cxn>
                <a:cxn ang="0">
                  <a:pos x="1064" y="3214"/>
                </a:cxn>
                <a:cxn ang="0">
                  <a:pos x="1088" y="3050"/>
                </a:cxn>
                <a:cxn ang="0">
                  <a:pos x="1022" y="3220"/>
                </a:cxn>
                <a:cxn ang="0">
                  <a:pos x="1700" y="3220"/>
                </a:cxn>
                <a:cxn ang="0">
                  <a:pos x="1818" y="3058"/>
                </a:cxn>
                <a:cxn ang="0">
                  <a:pos x="1918" y="3220"/>
                </a:cxn>
                <a:cxn ang="0">
                  <a:pos x="1012" y="2794"/>
                </a:cxn>
                <a:cxn ang="0">
                  <a:pos x="2054" y="264"/>
                </a:cxn>
                <a:cxn ang="0">
                  <a:pos x="1922" y="1528"/>
                </a:cxn>
                <a:cxn ang="0">
                  <a:pos x="1696" y="76"/>
                </a:cxn>
                <a:cxn ang="0">
                  <a:pos x="1192" y="670"/>
                </a:cxn>
                <a:cxn ang="0">
                  <a:pos x="918" y="1886"/>
                </a:cxn>
                <a:cxn ang="0">
                  <a:pos x="772" y="1258"/>
                </a:cxn>
                <a:cxn ang="0">
                  <a:pos x="206" y="1726"/>
                </a:cxn>
                <a:cxn ang="0">
                  <a:pos x="272" y="1300"/>
                </a:cxn>
                <a:cxn ang="0">
                  <a:pos x="170" y="1584"/>
                </a:cxn>
                <a:cxn ang="0">
                  <a:pos x="1978" y="1344"/>
                </a:cxn>
                <a:cxn ang="0">
                  <a:pos x="2294" y="562"/>
                </a:cxn>
                <a:cxn ang="0">
                  <a:pos x="1390" y="2456"/>
                </a:cxn>
                <a:cxn ang="0">
                  <a:pos x="1290" y="2540"/>
                </a:cxn>
                <a:cxn ang="0">
                  <a:pos x="1442" y="2532"/>
                </a:cxn>
                <a:cxn ang="0">
                  <a:pos x="1172" y="2738"/>
                </a:cxn>
                <a:cxn ang="0">
                  <a:pos x="1220" y="2786"/>
                </a:cxn>
                <a:cxn ang="0">
                  <a:pos x="1178" y="2752"/>
                </a:cxn>
                <a:cxn ang="0">
                  <a:pos x="1192" y="3140"/>
                </a:cxn>
                <a:cxn ang="0">
                  <a:pos x="1366" y="3058"/>
                </a:cxn>
                <a:cxn ang="0">
                  <a:pos x="1286" y="3044"/>
                </a:cxn>
                <a:cxn ang="0">
                  <a:pos x="598" y="3190"/>
                </a:cxn>
                <a:cxn ang="0">
                  <a:pos x="470" y="3220"/>
                </a:cxn>
                <a:cxn ang="0">
                  <a:pos x="1598" y="3210"/>
                </a:cxn>
                <a:cxn ang="0">
                  <a:pos x="1466" y="3214"/>
                </a:cxn>
                <a:cxn ang="0">
                  <a:pos x="1616" y="3220"/>
                </a:cxn>
                <a:cxn ang="0">
                  <a:pos x="1508" y="3134"/>
                </a:cxn>
                <a:cxn ang="0">
                  <a:pos x="2026" y="3220"/>
                </a:cxn>
                <a:cxn ang="0">
                  <a:pos x="2206" y="3220"/>
                </a:cxn>
              </a:cxnLst>
              <a:rect l="0" t="0" r="r" b="b"/>
              <a:pathLst>
                <a:path w="2460" h="3446">
                  <a:moveTo>
                    <a:pt x="282" y="2362"/>
                  </a:moveTo>
                  <a:lnTo>
                    <a:pt x="202" y="2362"/>
                  </a:lnTo>
                  <a:lnTo>
                    <a:pt x="202" y="2370"/>
                  </a:lnTo>
                  <a:lnTo>
                    <a:pt x="216" y="2370"/>
                  </a:lnTo>
                  <a:lnTo>
                    <a:pt x="216" y="2370"/>
                  </a:lnTo>
                  <a:lnTo>
                    <a:pt x="220" y="2370"/>
                  </a:lnTo>
                  <a:lnTo>
                    <a:pt x="226" y="2376"/>
                  </a:lnTo>
                  <a:lnTo>
                    <a:pt x="226" y="2408"/>
                  </a:lnTo>
                  <a:lnTo>
                    <a:pt x="226" y="2488"/>
                  </a:lnTo>
                  <a:lnTo>
                    <a:pt x="226" y="2488"/>
                  </a:lnTo>
                  <a:lnTo>
                    <a:pt x="230" y="2512"/>
                  </a:lnTo>
                  <a:lnTo>
                    <a:pt x="236" y="2526"/>
                  </a:lnTo>
                  <a:lnTo>
                    <a:pt x="244" y="2536"/>
                  </a:lnTo>
                  <a:lnTo>
                    <a:pt x="254" y="2546"/>
                  </a:lnTo>
                  <a:lnTo>
                    <a:pt x="268" y="2550"/>
                  </a:lnTo>
                  <a:lnTo>
                    <a:pt x="282" y="2554"/>
                  </a:lnTo>
                  <a:lnTo>
                    <a:pt x="306" y="2554"/>
                  </a:lnTo>
                  <a:lnTo>
                    <a:pt x="306" y="2554"/>
                  </a:lnTo>
                  <a:lnTo>
                    <a:pt x="334" y="2550"/>
                  </a:lnTo>
                  <a:lnTo>
                    <a:pt x="348" y="2546"/>
                  </a:lnTo>
                  <a:lnTo>
                    <a:pt x="358" y="2540"/>
                  </a:lnTo>
                  <a:lnTo>
                    <a:pt x="366" y="2526"/>
                  </a:lnTo>
                  <a:lnTo>
                    <a:pt x="376" y="2512"/>
                  </a:lnTo>
                  <a:lnTo>
                    <a:pt x="382" y="2498"/>
                  </a:lnTo>
                  <a:lnTo>
                    <a:pt x="382" y="2480"/>
                  </a:lnTo>
                  <a:lnTo>
                    <a:pt x="382" y="2370"/>
                  </a:lnTo>
                  <a:lnTo>
                    <a:pt x="382" y="2370"/>
                  </a:lnTo>
                  <a:lnTo>
                    <a:pt x="386" y="2370"/>
                  </a:lnTo>
                  <a:lnTo>
                    <a:pt x="390" y="2370"/>
                  </a:lnTo>
                  <a:lnTo>
                    <a:pt x="400" y="2370"/>
                  </a:lnTo>
                  <a:lnTo>
                    <a:pt x="400" y="2362"/>
                  </a:lnTo>
                  <a:lnTo>
                    <a:pt x="344" y="2362"/>
                  </a:lnTo>
                  <a:lnTo>
                    <a:pt x="344" y="2370"/>
                  </a:lnTo>
                  <a:lnTo>
                    <a:pt x="358" y="2370"/>
                  </a:lnTo>
                  <a:lnTo>
                    <a:pt x="358" y="2370"/>
                  </a:lnTo>
                  <a:lnTo>
                    <a:pt x="366" y="2370"/>
                  </a:lnTo>
                  <a:lnTo>
                    <a:pt x="366" y="2380"/>
                  </a:lnTo>
                  <a:lnTo>
                    <a:pt x="366" y="2380"/>
                  </a:lnTo>
                  <a:lnTo>
                    <a:pt x="372" y="2432"/>
                  </a:lnTo>
                  <a:lnTo>
                    <a:pt x="372" y="2480"/>
                  </a:lnTo>
                  <a:lnTo>
                    <a:pt x="372" y="2480"/>
                  </a:lnTo>
                  <a:lnTo>
                    <a:pt x="366" y="2498"/>
                  </a:lnTo>
                  <a:lnTo>
                    <a:pt x="362" y="2512"/>
                  </a:lnTo>
                  <a:lnTo>
                    <a:pt x="358" y="2526"/>
                  </a:lnTo>
                  <a:lnTo>
                    <a:pt x="348" y="2532"/>
                  </a:lnTo>
                  <a:lnTo>
                    <a:pt x="330" y="2540"/>
                  </a:lnTo>
                  <a:lnTo>
                    <a:pt x="310" y="2540"/>
                  </a:lnTo>
                  <a:lnTo>
                    <a:pt x="310" y="2540"/>
                  </a:lnTo>
                  <a:lnTo>
                    <a:pt x="296" y="2540"/>
                  </a:lnTo>
                  <a:lnTo>
                    <a:pt x="282" y="2536"/>
                  </a:lnTo>
                  <a:lnTo>
                    <a:pt x="272" y="2526"/>
                  </a:lnTo>
                  <a:lnTo>
                    <a:pt x="268" y="2516"/>
                  </a:lnTo>
                  <a:lnTo>
                    <a:pt x="264" y="2494"/>
                  </a:lnTo>
                  <a:lnTo>
                    <a:pt x="264" y="2474"/>
                  </a:lnTo>
                  <a:lnTo>
                    <a:pt x="264" y="2376"/>
                  </a:lnTo>
                  <a:lnTo>
                    <a:pt x="264" y="2376"/>
                  </a:lnTo>
                  <a:lnTo>
                    <a:pt x="264" y="2370"/>
                  </a:lnTo>
                  <a:lnTo>
                    <a:pt x="268" y="2370"/>
                  </a:lnTo>
                  <a:lnTo>
                    <a:pt x="282" y="2370"/>
                  </a:lnTo>
                  <a:lnTo>
                    <a:pt x="282" y="2362"/>
                  </a:lnTo>
                  <a:lnTo>
                    <a:pt x="282" y="2362"/>
                  </a:lnTo>
                  <a:close/>
                  <a:moveTo>
                    <a:pt x="498" y="2362"/>
                  </a:moveTo>
                  <a:lnTo>
                    <a:pt x="448" y="2362"/>
                  </a:lnTo>
                  <a:lnTo>
                    <a:pt x="448" y="2370"/>
                  </a:lnTo>
                  <a:lnTo>
                    <a:pt x="456" y="2370"/>
                  </a:lnTo>
                  <a:lnTo>
                    <a:pt x="456" y="2370"/>
                  </a:lnTo>
                  <a:lnTo>
                    <a:pt x="466" y="2370"/>
                  </a:lnTo>
                  <a:lnTo>
                    <a:pt x="470" y="2380"/>
                  </a:lnTo>
                  <a:lnTo>
                    <a:pt x="476" y="2400"/>
                  </a:lnTo>
                  <a:lnTo>
                    <a:pt x="476" y="2536"/>
                  </a:lnTo>
                  <a:lnTo>
                    <a:pt x="476" y="2536"/>
                  </a:lnTo>
                  <a:lnTo>
                    <a:pt x="476" y="2540"/>
                  </a:lnTo>
                  <a:lnTo>
                    <a:pt x="466" y="2540"/>
                  </a:lnTo>
                  <a:lnTo>
                    <a:pt x="456" y="2540"/>
                  </a:lnTo>
                  <a:lnTo>
                    <a:pt x="456" y="2550"/>
                  </a:lnTo>
                  <a:lnTo>
                    <a:pt x="514" y="2550"/>
                  </a:lnTo>
                  <a:lnTo>
                    <a:pt x="514" y="2540"/>
                  </a:lnTo>
                  <a:lnTo>
                    <a:pt x="504" y="2540"/>
                  </a:lnTo>
                  <a:lnTo>
                    <a:pt x="504" y="2540"/>
                  </a:lnTo>
                  <a:lnTo>
                    <a:pt x="494" y="2540"/>
                  </a:lnTo>
                  <a:lnTo>
                    <a:pt x="490" y="2532"/>
                  </a:lnTo>
                  <a:lnTo>
                    <a:pt x="490" y="2532"/>
                  </a:lnTo>
                  <a:lnTo>
                    <a:pt x="490" y="2480"/>
                  </a:lnTo>
                  <a:lnTo>
                    <a:pt x="490" y="2394"/>
                  </a:lnTo>
                  <a:lnTo>
                    <a:pt x="622" y="2546"/>
                  </a:lnTo>
                  <a:lnTo>
                    <a:pt x="622" y="2546"/>
                  </a:lnTo>
                  <a:lnTo>
                    <a:pt x="630" y="2554"/>
                  </a:lnTo>
                  <a:lnTo>
                    <a:pt x="630" y="2554"/>
                  </a:lnTo>
                  <a:lnTo>
                    <a:pt x="630" y="2550"/>
                  </a:lnTo>
                  <a:lnTo>
                    <a:pt x="630" y="2370"/>
                  </a:lnTo>
                  <a:lnTo>
                    <a:pt x="630" y="2370"/>
                  </a:lnTo>
                  <a:lnTo>
                    <a:pt x="636" y="2370"/>
                  </a:lnTo>
                  <a:lnTo>
                    <a:pt x="640" y="2370"/>
                  </a:lnTo>
                  <a:lnTo>
                    <a:pt x="650" y="2370"/>
                  </a:lnTo>
                  <a:lnTo>
                    <a:pt x="650" y="2362"/>
                  </a:lnTo>
                  <a:lnTo>
                    <a:pt x="594" y="2362"/>
                  </a:lnTo>
                  <a:lnTo>
                    <a:pt x="594" y="2370"/>
                  </a:lnTo>
                  <a:lnTo>
                    <a:pt x="608" y="2370"/>
                  </a:lnTo>
                  <a:lnTo>
                    <a:pt x="608" y="2370"/>
                  </a:lnTo>
                  <a:lnTo>
                    <a:pt x="616" y="2370"/>
                  </a:lnTo>
                  <a:lnTo>
                    <a:pt x="616" y="2380"/>
                  </a:lnTo>
                  <a:lnTo>
                    <a:pt x="616" y="2380"/>
                  </a:lnTo>
                  <a:lnTo>
                    <a:pt x="622" y="2432"/>
                  </a:lnTo>
                  <a:lnTo>
                    <a:pt x="622" y="2494"/>
                  </a:lnTo>
                  <a:lnTo>
                    <a:pt x="498" y="2362"/>
                  </a:lnTo>
                  <a:lnTo>
                    <a:pt x="498" y="2362"/>
                  </a:lnTo>
                  <a:close/>
                  <a:moveTo>
                    <a:pt x="762" y="2376"/>
                  </a:moveTo>
                  <a:lnTo>
                    <a:pt x="762" y="2376"/>
                  </a:lnTo>
                  <a:lnTo>
                    <a:pt x="768" y="2370"/>
                  </a:lnTo>
                  <a:lnTo>
                    <a:pt x="768" y="2370"/>
                  </a:lnTo>
                  <a:lnTo>
                    <a:pt x="782" y="2370"/>
                  </a:lnTo>
                  <a:lnTo>
                    <a:pt x="782" y="2362"/>
                  </a:lnTo>
                  <a:lnTo>
                    <a:pt x="706" y="2362"/>
                  </a:lnTo>
                  <a:lnTo>
                    <a:pt x="706" y="2370"/>
                  </a:lnTo>
                  <a:lnTo>
                    <a:pt x="720" y="2370"/>
                  </a:lnTo>
                  <a:lnTo>
                    <a:pt x="720" y="2370"/>
                  </a:lnTo>
                  <a:lnTo>
                    <a:pt x="726" y="2370"/>
                  </a:lnTo>
                  <a:lnTo>
                    <a:pt x="730" y="2376"/>
                  </a:lnTo>
                  <a:lnTo>
                    <a:pt x="730" y="2408"/>
                  </a:lnTo>
                  <a:lnTo>
                    <a:pt x="730" y="2536"/>
                  </a:lnTo>
                  <a:lnTo>
                    <a:pt x="730" y="2536"/>
                  </a:lnTo>
                  <a:lnTo>
                    <a:pt x="730" y="2540"/>
                  </a:lnTo>
                  <a:lnTo>
                    <a:pt x="726" y="2540"/>
                  </a:lnTo>
                  <a:lnTo>
                    <a:pt x="712" y="2540"/>
                  </a:lnTo>
                  <a:lnTo>
                    <a:pt x="712" y="2550"/>
                  </a:lnTo>
                  <a:lnTo>
                    <a:pt x="792" y="2550"/>
                  </a:lnTo>
                  <a:lnTo>
                    <a:pt x="792" y="2540"/>
                  </a:lnTo>
                  <a:lnTo>
                    <a:pt x="778" y="2540"/>
                  </a:lnTo>
                  <a:lnTo>
                    <a:pt x="778" y="2540"/>
                  </a:lnTo>
                  <a:lnTo>
                    <a:pt x="772" y="2540"/>
                  </a:lnTo>
                  <a:lnTo>
                    <a:pt x="768" y="2536"/>
                  </a:lnTo>
                  <a:lnTo>
                    <a:pt x="762" y="2498"/>
                  </a:lnTo>
                  <a:lnTo>
                    <a:pt x="762" y="2376"/>
                  </a:lnTo>
                  <a:lnTo>
                    <a:pt x="762" y="2376"/>
                  </a:lnTo>
                  <a:close/>
                  <a:moveTo>
                    <a:pt x="1026" y="2362"/>
                  </a:moveTo>
                  <a:lnTo>
                    <a:pt x="970" y="2362"/>
                  </a:lnTo>
                  <a:lnTo>
                    <a:pt x="970" y="2370"/>
                  </a:lnTo>
                  <a:lnTo>
                    <a:pt x="984" y="2370"/>
                  </a:lnTo>
                  <a:lnTo>
                    <a:pt x="984" y="2370"/>
                  </a:lnTo>
                  <a:lnTo>
                    <a:pt x="990" y="2370"/>
                  </a:lnTo>
                  <a:lnTo>
                    <a:pt x="994" y="2376"/>
                  </a:lnTo>
                  <a:lnTo>
                    <a:pt x="994" y="2376"/>
                  </a:lnTo>
                  <a:lnTo>
                    <a:pt x="990" y="2394"/>
                  </a:lnTo>
                  <a:lnTo>
                    <a:pt x="980" y="2418"/>
                  </a:lnTo>
                  <a:lnTo>
                    <a:pt x="942" y="2502"/>
                  </a:lnTo>
                  <a:lnTo>
                    <a:pt x="900" y="2400"/>
                  </a:lnTo>
                  <a:lnTo>
                    <a:pt x="900" y="240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4" y="2370"/>
                  </a:lnTo>
                  <a:lnTo>
                    <a:pt x="904" y="2370"/>
                  </a:lnTo>
                  <a:lnTo>
                    <a:pt x="904" y="2362"/>
                  </a:lnTo>
                  <a:lnTo>
                    <a:pt x="834" y="2362"/>
                  </a:lnTo>
                  <a:lnTo>
                    <a:pt x="834" y="2370"/>
                  </a:lnTo>
                  <a:lnTo>
                    <a:pt x="842" y="2370"/>
                  </a:lnTo>
                  <a:lnTo>
                    <a:pt x="842" y="2370"/>
                  </a:lnTo>
                  <a:lnTo>
                    <a:pt x="848" y="2370"/>
                  </a:lnTo>
                  <a:lnTo>
                    <a:pt x="852" y="2376"/>
                  </a:lnTo>
                  <a:lnTo>
                    <a:pt x="866" y="2404"/>
                  </a:lnTo>
                  <a:lnTo>
                    <a:pt x="928" y="2554"/>
                  </a:lnTo>
                  <a:lnTo>
                    <a:pt x="928" y="2554"/>
                  </a:lnTo>
                  <a:lnTo>
                    <a:pt x="932" y="2560"/>
                  </a:lnTo>
                  <a:lnTo>
                    <a:pt x="932" y="2560"/>
                  </a:lnTo>
                  <a:lnTo>
                    <a:pt x="938" y="2554"/>
                  </a:lnTo>
                  <a:lnTo>
                    <a:pt x="1008" y="2376"/>
                  </a:lnTo>
                  <a:lnTo>
                    <a:pt x="1008" y="2376"/>
                  </a:lnTo>
                  <a:lnTo>
                    <a:pt x="1012" y="2370"/>
                  </a:lnTo>
                  <a:lnTo>
                    <a:pt x="1026" y="2370"/>
                  </a:lnTo>
                  <a:lnTo>
                    <a:pt x="1026" y="2362"/>
                  </a:lnTo>
                  <a:lnTo>
                    <a:pt x="1026" y="2362"/>
                  </a:lnTo>
                  <a:close/>
                  <a:moveTo>
                    <a:pt x="1078" y="2550"/>
                  </a:moveTo>
                  <a:lnTo>
                    <a:pt x="1220" y="2550"/>
                  </a:lnTo>
                  <a:lnTo>
                    <a:pt x="1220" y="2550"/>
                  </a:lnTo>
                  <a:lnTo>
                    <a:pt x="1230" y="2522"/>
                  </a:lnTo>
                  <a:lnTo>
                    <a:pt x="1230" y="2522"/>
                  </a:lnTo>
                  <a:lnTo>
                    <a:pt x="1224" y="2516"/>
                  </a:lnTo>
                  <a:lnTo>
                    <a:pt x="1224" y="2516"/>
                  </a:lnTo>
                  <a:lnTo>
                    <a:pt x="1220" y="2522"/>
                  </a:lnTo>
                  <a:lnTo>
                    <a:pt x="1220" y="2522"/>
                  </a:lnTo>
                  <a:lnTo>
                    <a:pt x="1210" y="2532"/>
                  </a:lnTo>
                  <a:lnTo>
                    <a:pt x="1192" y="2536"/>
                  </a:lnTo>
                  <a:lnTo>
                    <a:pt x="1154" y="2540"/>
                  </a:lnTo>
                  <a:lnTo>
                    <a:pt x="1144" y="2540"/>
                  </a:lnTo>
                  <a:lnTo>
                    <a:pt x="1144" y="2540"/>
                  </a:lnTo>
                  <a:lnTo>
                    <a:pt x="1140" y="2536"/>
                  </a:lnTo>
                  <a:lnTo>
                    <a:pt x="1136" y="2532"/>
                  </a:lnTo>
                  <a:lnTo>
                    <a:pt x="1130" y="2474"/>
                  </a:lnTo>
                  <a:lnTo>
                    <a:pt x="1130" y="2450"/>
                  </a:lnTo>
                  <a:lnTo>
                    <a:pt x="1158" y="2450"/>
                  </a:lnTo>
                  <a:lnTo>
                    <a:pt x="1158" y="2450"/>
                  </a:lnTo>
                  <a:lnTo>
                    <a:pt x="1188" y="2456"/>
                  </a:lnTo>
                  <a:lnTo>
                    <a:pt x="1192" y="2456"/>
                  </a:lnTo>
                  <a:lnTo>
                    <a:pt x="1192" y="2460"/>
                  </a:lnTo>
                  <a:lnTo>
                    <a:pt x="1192" y="2470"/>
                  </a:lnTo>
                  <a:lnTo>
                    <a:pt x="1202" y="2470"/>
                  </a:lnTo>
                  <a:lnTo>
                    <a:pt x="1202" y="2418"/>
                  </a:lnTo>
                  <a:lnTo>
                    <a:pt x="1192" y="2418"/>
                  </a:lnTo>
                  <a:lnTo>
                    <a:pt x="1192" y="2428"/>
                  </a:lnTo>
                  <a:lnTo>
                    <a:pt x="1192" y="2428"/>
                  </a:lnTo>
                  <a:lnTo>
                    <a:pt x="1192" y="2432"/>
                  </a:lnTo>
                  <a:lnTo>
                    <a:pt x="1188" y="2436"/>
                  </a:lnTo>
                  <a:lnTo>
                    <a:pt x="1158" y="2442"/>
                  </a:lnTo>
                  <a:lnTo>
                    <a:pt x="1130" y="2442"/>
                  </a:lnTo>
                  <a:lnTo>
                    <a:pt x="1130" y="2376"/>
                  </a:lnTo>
                  <a:lnTo>
                    <a:pt x="1130" y="2376"/>
                  </a:lnTo>
                  <a:lnTo>
                    <a:pt x="1136" y="2370"/>
                  </a:lnTo>
                  <a:lnTo>
                    <a:pt x="1136" y="2370"/>
                  </a:lnTo>
                  <a:lnTo>
                    <a:pt x="1158" y="2370"/>
                  </a:lnTo>
                  <a:lnTo>
                    <a:pt x="1158" y="2370"/>
                  </a:lnTo>
                  <a:lnTo>
                    <a:pt x="1182" y="2370"/>
                  </a:lnTo>
                  <a:lnTo>
                    <a:pt x="1196" y="2376"/>
                  </a:lnTo>
                  <a:lnTo>
                    <a:pt x="1206" y="2380"/>
                  </a:lnTo>
                  <a:lnTo>
                    <a:pt x="1210" y="2384"/>
                  </a:lnTo>
                  <a:lnTo>
                    <a:pt x="1210" y="2384"/>
                  </a:lnTo>
                  <a:lnTo>
                    <a:pt x="1210" y="2390"/>
                  </a:lnTo>
                  <a:lnTo>
                    <a:pt x="1216" y="2390"/>
                  </a:lnTo>
                  <a:lnTo>
                    <a:pt x="1216" y="2390"/>
                  </a:lnTo>
                  <a:lnTo>
                    <a:pt x="1216" y="2384"/>
                  </a:lnTo>
                  <a:lnTo>
                    <a:pt x="1220" y="2356"/>
                  </a:lnTo>
                  <a:lnTo>
                    <a:pt x="1074" y="2356"/>
                  </a:lnTo>
                  <a:lnTo>
                    <a:pt x="1074" y="2370"/>
                  </a:lnTo>
                  <a:lnTo>
                    <a:pt x="1088" y="2370"/>
                  </a:lnTo>
                  <a:lnTo>
                    <a:pt x="1088" y="2370"/>
                  </a:lnTo>
                  <a:lnTo>
                    <a:pt x="1092" y="2370"/>
                  </a:lnTo>
                  <a:lnTo>
                    <a:pt x="1098" y="2376"/>
                  </a:lnTo>
                  <a:lnTo>
                    <a:pt x="1098" y="2408"/>
                  </a:lnTo>
                  <a:lnTo>
                    <a:pt x="1098" y="2536"/>
                  </a:lnTo>
                  <a:lnTo>
                    <a:pt x="1098" y="2536"/>
                  </a:lnTo>
                  <a:lnTo>
                    <a:pt x="1098" y="2540"/>
                  </a:lnTo>
                  <a:lnTo>
                    <a:pt x="1092" y="2540"/>
                  </a:lnTo>
                  <a:lnTo>
                    <a:pt x="1078" y="2540"/>
                  </a:lnTo>
                  <a:lnTo>
                    <a:pt x="1078" y="2550"/>
                  </a:lnTo>
                  <a:lnTo>
                    <a:pt x="1078" y="2550"/>
                  </a:lnTo>
                  <a:close/>
                  <a:moveTo>
                    <a:pt x="1606" y="2508"/>
                  </a:moveTo>
                  <a:lnTo>
                    <a:pt x="1606" y="2508"/>
                  </a:lnTo>
                  <a:lnTo>
                    <a:pt x="1602" y="2522"/>
                  </a:lnTo>
                  <a:lnTo>
                    <a:pt x="1592" y="2536"/>
                  </a:lnTo>
                  <a:lnTo>
                    <a:pt x="1578" y="2540"/>
                  </a:lnTo>
                  <a:lnTo>
                    <a:pt x="1560" y="2546"/>
                  </a:lnTo>
                  <a:lnTo>
                    <a:pt x="1560" y="2546"/>
                  </a:lnTo>
                  <a:lnTo>
                    <a:pt x="1550" y="2540"/>
                  </a:lnTo>
                  <a:lnTo>
                    <a:pt x="1536" y="2536"/>
                  </a:lnTo>
                  <a:lnTo>
                    <a:pt x="1522" y="2532"/>
                  </a:lnTo>
                  <a:lnTo>
                    <a:pt x="1512" y="2522"/>
                  </a:lnTo>
                  <a:lnTo>
                    <a:pt x="1512" y="2522"/>
                  </a:lnTo>
                  <a:lnTo>
                    <a:pt x="1512" y="2516"/>
                  </a:lnTo>
                  <a:lnTo>
                    <a:pt x="1508" y="2512"/>
                  </a:lnTo>
                  <a:lnTo>
                    <a:pt x="1508" y="2512"/>
                  </a:lnTo>
                  <a:lnTo>
                    <a:pt x="1508" y="2516"/>
                  </a:lnTo>
                  <a:lnTo>
                    <a:pt x="1502" y="2516"/>
                  </a:lnTo>
                  <a:lnTo>
                    <a:pt x="1502" y="2516"/>
                  </a:lnTo>
                  <a:lnTo>
                    <a:pt x="1512" y="2546"/>
                  </a:lnTo>
                  <a:lnTo>
                    <a:pt x="1512" y="2546"/>
                  </a:lnTo>
                  <a:lnTo>
                    <a:pt x="1536" y="2554"/>
                  </a:lnTo>
                  <a:lnTo>
                    <a:pt x="1560" y="2554"/>
                  </a:lnTo>
                  <a:lnTo>
                    <a:pt x="1560" y="2554"/>
                  </a:lnTo>
                  <a:lnTo>
                    <a:pt x="1582" y="2554"/>
                  </a:lnTo>
                  <a:lnTo>
                    <a:pt x="1602" y="2550"/>
                  </a:lnTo>
                  <a:lnTo>
                    <a:pt x="1612" y="2540"/>
                  </a:lnTo>
                  <a:lnTo>
                    <a:pt x="1620" y="2532"/>
                  </a:lnTo>
                  <a:lnTo>
                    <a:pt x="1634" y="2508"/>
                  </a:lnTo>
                  <a:lnTo>
                    <a:pt x="1634" y="2494"/>
                  </a:lnTo>
                  <a:lnTo>
                    <a:pt x="1634" y="2494"/>
                  </a:lnTo>
                  <a:lnTo>
                    <a:pt x="1630" y="2474"/>
                  </a:lnTo>
                  <a:lnTo>
                    <a:pt x="1620" y="2456"/>
                  </a:lnTo>
                  <a:lnTo>
                    <a:pt x="1606" y="2446"/>
                  </a:lnTo>
                  <a:lnTo>
                    <a:pt x="1588" y="2436"/>
                  </a:lnTo>
                  <a:lnTo>
                    <a:pt x="1554" y="2422"/>
                  </a:lnTo>
                  <a:lnTo>
                    <a:pt x="1540" y="2414"/>
                  </a:lnTo>
                  <a:lnTo>
                    <a:pt x="1536" y="2400"/>
                  </a:lnTo>
                  <a:lnTo>
                    <a:pt x="1536" y="2400"/>
                  </a:lnTo>
                  <a:lnTo>
                    <a:pt x="1540" y="2384"/>
                  </a:lnTo>
                  <a:lnTo>
                    <a:pt x="1550" y="2376"/>
                  </a:lnTo>
                  <a:lnTo>
                    <a:pt x="1564" y="2366"/>
                  </a:lnTo>
                  <a:lnTo>
                    <a:pt x="1578" y="2366"/>
                  </a:lnTo>
                  <a:lnTo>
                    <a:pt x="1578" y="2366"/>
                  </a:lnTo>
                  <a:lnTo>
                    <a:pt x="1598" y="2370"/>
                  </a:lnTo>
                  <a:lnTo>
                    <a:pt x="1606" y="2376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6" y="2390"/>
                  </a:lnTo>
                  <a:lnTo>
                    <a:pt x="1616" y="2390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62"/>
                  </a:lnTo>
                  <a:lnTo>
                    <a:pt x="1620" y="2362"/>
                  </a:lnTo>
                  <a:lnTo>
                    <a:pt x="1602" y="2356"/>
                  </a:lnTo>
                  <a:lnTo>
                    <a:pt x="1582" y="2352"/>
                  </a:lnTo>
                  <a:lnTo>
                    <a:pt x="1582" y="2352"/>
                  </a:lnTo>
                  <a:lnTo>
                    <a:pt x="1554" y="2356"/>
                  </a:lnTo>
                  <a:lnTo>
                    <a:pt x="1536" y="2366"/>
                  </a:lnTo>
                  <a:lnTo>
                    <a:pt x="1516" y="2384"/>
                  </a:lnTo>
                  <a:lnTo>
                    <a:pt x="1512" y="2394"/>
                  </a:lnTo>
                  <a:lnTo>
                    <a:pt x="1512" y="2408"/>
                  </a:lnTo>
                  <a:lnTo>
                    <a:pt x="1512" y="2408"/>
                  </a:lnTo>
                  <a:lnTo>
                    <a:pt x="1512" y="2432"/>
                  </a:lnTo>
                  <a:lnTo>
                    <a:pt x="1526" y="2446"/>
                  </a:lnTo>
                  <a:lnTo>
                    <a:pt x="1540" y="2456"/>
                  </a:lnTo>
                  <a:lnTo>
                    <a:pt x="1560" y="2466"/>
                  </a:lnTo>
                  <a:lnTo>
                    <a:pt x="1578" y="2470"/>
                  </a:lnTo>
                  <a:lnTo>
                    <a:pt x="1592" y="2480"/>
                  </a:lnTo>
                  <a:lnTo>
                    <a:pt x="1602" y="2488"/>
                  </a:lnTo>
                  <a:lnTo>
                    <a:pt x="1606" y="2508"/>
                  </a:lnTo>
                  <a:lnTo>
                    <a:pt x="1606" y="2508"/>
                  </a:lnTo>
                  <a:lnTo>
                    <a:pt x="1606" y="2508"/>
                  </a:lnTo>
                  <a:close/>
                  <a:moveTo>
                    <a:pt x="1752" y="2376"/>
                  </a:moveTo>
                  <a:lnTo>
                    <a:pt x="1752" y="2376"/>
                  </a:lnTo>
                  <a:lnTo>
                    <a:pt x="1752" y="2370"/>
                  </a:lnTo>
                  <a:lnTo>
                    <a:pt x="1758" y="2370"/>
                  </a:lnTo>
                  <a:lnTo>
                    <a:pt x="1772" y="2370"/>
                  </a:lnTo>
                  <a:lnTo>
                    <a:pt x="1772" y="2362"/>
                  </a:lnTo>
                  <a:lnTo>
                    <a:pt x="1696" y="2362"/>
                  </a:lnTo>
                  <a:lnTo>
                    <a:pt x="1696" y="2370"/>
                  </a:lnTo>
                  <a:lnTo>
                    <a:pt x="1706" y="2370"/>
                  </a:lnTo>
                  <a:lnTo>
                    <a:pt x="1706" y="2370"/>
                  </a:lnTo>
                  <a:lnTo>
                    <a:pt x="1714" y="2370"/>
                  </a:lnTo>
                  <a:lnTo>
                    <a:pt x="1714" y="2376"/>
                  </a:lnTo>
                  <a:lnTo>
                    <a:pt x="1720" y="2408"/>
                  </a:lnTo>
                  <a:lnTo>
                    <a:pt x="1720" y="2536"/>
                  </a:lnTo>
                  <a:lnTo>
                    <a:pt x="1720" y="2536"/>
                  </a:lnTo>
                  <a:lnTo>
                    <a:pt x="1720" y="2540"/>
                  </a:lnTo>
                  <a:lnTo>
                    <a:pt x="1714" y="2540"/>
                  </a:lnTo>
                  <a:lnTo>
                    <a:pt x="1700" y="2540"/>
                  </a:lnTo>
                  <a:lnTo>
                    <a:pt x="1700" y="2550"/>
                  </a:lnTo>
                  <a:lnTo>
                    <a:pt x="1780" y="2550"/>
                  </a:lnTo>
                  <a:lnTo>
                    <a:pt x="1780" y="2540"/>
                  </a:lnTo>
                  <a:lnTo>
                    <a:pt x="1766" y="2540"/>
                  </a:lnTo>
                  <a:lnTo>
                    <a:pt x="1766" y="2540"/>
                  </a:lnTo>
                  <a:lnTo>
                    <a:pt x="1758" y="2540"/>
                  </a:lnTo>
                  <a:lnTo>
                    <a:pt x="1758" y="2536"/>
                  </a:lnTo>
                  <a:lnTo>
                    <a:pt x="1752" y="2498"/>
                  </a:lnTo>
                  <a:lnTo>
                    <a:pt x="1752" y="2376"/>
                  </a:lnTo>
                  <a:lnTo>
                    <a:pt x="1752" y="2376"/>
                  </a:lnTo>
                  <a:close/>
                  <a:moveTo>
                    <a:pt x="1964" y="2540"/>
                  </a:moveTo>
                  <a:lnTo>
                    <a:pt x="1942" y="2540"/>
                  </a:lnTo>
                  <a:lnTo>
                    <a:pt x="1942" y="2540"/>
                  </a:lnTo>
                  <a:lnTo>
                    <a:pt x="1936" y="2540"/>
                  </a:lnTo>
                  <a:lnTo>
                    <a:pt x="1932" y="2536"/>
                  </a:lnTo>
                  <a:lnTo>
                    <a:pt x="1932" y="2498"/>
                  </a:lnTo>
                  <a:lnTo>
                    <a:pt x="1932" y="2370"/>
                  </a:lnTo>
                  <a:lnTo>
                    <a:pt x="1936" y="2370"/>
                  </a:lnTo>
                  <a:lnTo>
                    <a:pt x="1936" y="2370"/>
                  </a:lnTo>
                  <a:lnTo>
                    <a:pt x="1970" y="2370"/>
                  </a:lnTo>
                  <a:lnTo>
                    <a:pt x="1984" y="2376"/>
                  </a:lnTo>
                  <a:lnTo>
                    <a:pt x="1992" y="2384"/>
                  </a:lnTo>
                  <a:lnTo>
                    <a:pt x="1992" y="2384"/>
                  </a:lnTo>
                  <a:lnTo>
                    <a:pt x="1992" y="2390"/>
                  </a:lnTo>
                  <a:lnTo>
                    <a:pt x="1998" y="2394"/>
                  </a:lnTo>
                  <a:lnTo>
                    <a:pt x="1998" y="2394"/>
                  </a:lnTo>
                  <a:lnTo>
                    <a:pt x="2002" y="2390"/>
                  </a:lnTo>
                  <a:lnTo>
                    <a:pt x="2002" y="2390"/>
                  </a:lnTo>
                  <a:lnTo>
                    <a:pt x="1992" y="2356"/>
                  </a:lnTo>
                  <a:lnTo>
                    <a:pt x="1838" y="2356"/>
                  </a:lnTo>
                  <a:lnTo>
                    <a:pt x="1838" y="2356"/>
                  </a:lnTo>
                  <a:lnTo>
                    <a:pt x="1828" y="2390"/>
                  </a:lnTo>
                  <a:lnTo>
                    <a:pt x="1828" y="2390"/>
                  </a:lnTo>
                  <a:lnTo>
                    <a:pt x="1832" y="2394"/>
                  </a:lnTo>
                  <a:lnTo>
                    <a:pt x="1832" y="2394"/>
                  </a:lnTo>
                  <a:lnTo>
                    <a:pt x="1832" y="2390"/>
                  </a:lnTo>
                  <a:lnTo>
                    <a:pt x="1838" y="2384"/>
                  </a:lnTo>
                  <a:lnTo>
                    <a:pt x="1838" y="2384"/>
                  </a:lnTo>
                  <a:lnTo>
                    <a:pt x="1846" y="2376"/>
                  </a:lnTo>
                  <a:lnTo>
                    <a:pt x="1860" y="2370"/>
                  </a:lnTo>
                  <a:lnTo>
                    <a:pt x="1890" y="2370"/>
                  </a:lnTo>
                  <a:lnTo>
                    <a:pt x="1898" y="2370"/>
                  </a:lnTo>
                  <a:lnTo>
                    <a:pt x="1898" y="2536"/>
                  </a:lnTo>
                  <a:lnTo>
                    <a:pt x="1898" y="2536"/>
                  </a:lnTo>
                  <a:lnTo>
                    <a:pt x="1894" y="2540"/>
                  </a:lnTo>
                  <a:lnTo>
                    <a:pt x="1894" y="2540"/>
                  </a:lnTo>
                  <a:lnTo>
                    <a:pt x="1870" y="2540"/>
                  </a:lnTo>
                  <a:lnTo>
                    <a:pt x="1870" y="2550"/>
                  </a:lnTo>
                  <a:lnTo>
                    <a:pt x="1964" y="2550"/>
                  </a:lnTo>
                  <a:lnTo>
                    <a:pt x="1964" y="2540"/>
                  </a:lnTo>
                  <a:lnTo>
                    <a:pt x="1964" y="2540"/>
                  </a:lnTo>
                  <a:close/>
                  <a:moveTo>
                    <a:pt x="2148" y="2466"/>
                  </a:moveTo>
                  <a:lnTo>
                    <a:pt x="2196" y="2376"/>
                  </a:lnTo>
                  <a:lnTo>
                    <a:pt x="2196" y="2376"/>
                  </a:lnTo>
                  <a:lnTo>
                    <a:pt x="2200" y="2370"/>
                  </a:lnTo>
                  <a:lnTo>
                    <a:pt x="2206" y="2370"/>
                  </a:lnTo>
                  <a:lnTo>
                    <a:pt x="2214" y="2370"/>
                  </a:lnTo>
                  <a:lnTo>
                    <a:pt x="2214" y="2362"/>
                  </a:lnTo>
                  <a:lnTo>
                    <a:pt x="2158" y="2362"/>
                  </a:lnTo>
                  <a:lnTo>
                    <a:pt x="2158" y="2370"/>
                  </a:lnTo>
                  <a:lnTo>
                    <a:pt x="2172" y="2370"/>
                  </a:lnTo>
                  <a:lnTo>
                    <a:pt x="2172" y="2370"/>
                  </a:lnTo>
                  <a:lnTo>
                    <a:pt x="2176" y="2370"/>
                  </a:lnTo>
                  <a:lnTo>
                    <a:pt x="2182" y="2370"/>
                  </a:lnTo>
                  <a:lnTo>
                    <a:pt x="2182" y="2370"/>
                  </a:lnTo>
                  <a:lnTo>
                    <a:pt x="2172" y="2390"/>
                  </a:lnTo>
                  <a:lnTo>
                    <a:pt x="2144" y="2456"/>
                  </a:lnTo>
                  <a:lnTo>
                    <a:pt x="2102" y="2376"/>
                  </a:lnTo>
                  <a:lnTo>
                    <a:pt x="2102" y="2376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116" y="2370"/>
                  </a:lnTo>
                  <a:lnTo>
                    <a:pt x="2116" y="2362"/>
                  </a:lnTo>
                  <a:lnTo>
                    <a:pt x="2036" y="2362"/>
                  </a:lnTo>
                  <a:lnTo>
                    <a:pt x="2036" y="2370"/>
                  </a:lnTo>
                  <a:lnTo>
                    <a:pt x="2050" y="2370"/>
                  </a:lnTo>
                  <a:lnTo>
                    <a:pt x="2050" y="2370"/>
                  </a:lnTo>
                  <a:lnTo>
                    <a:pt x="2054" y="2370"/>
                  </a:lnTo>
                  <a:lnTo>
                    <a:pt x="2074" y="2400"/>
                  </a:lnTo>
                  <a:lnTo>
                    <a:pt x="2110" y="2470"/>
                  </a:lnTo>
                  <a:lnTo>
                    <a:pt x="2110" y="2536"/>
                  </a:lnTo>
                  <a:lnTo>
                    <a:pt x="2110" y="2536"/>
                  </a:lnTo>
                  <a:lnTo>
                    <a:pt x="2110" y="2540"/>
                  </a:lnTo>
                  <a:lnTo>
                    <a:pt x="2106" y="2540"/>
                  </a:lnTo>
                  <a:lnTo>
                    <a:pt x="2092" y="2540"/>
                  </a:lnTo>
                  <a:lnTo>
                    <a:pt x="2092" y="2550"/>
                  </a:lnTo>
                  <a:lnTo>
                    <a:pt x="2172" y="2550"/>
                  </a:lnTo>
                  <a:lnTo>
                    <a:pt x="2172" y="2540"/>
                  </a:lnTo>
                  <a:lnTo>
                    <a:pt x="2158" y="2540"/>
                  </a:lnTo>
                  <a:lnTo>
                    <a:pt x="2158" y="2540"/>
                  </a:lnTo>
                  <a:lnTo>
                    <a:pt x="2154" y="2540"/>
                  </a:lnTo>
                  <a:lnTo>
                    <a:pt x="2148" y="2536"/>
                  </a:lnTo>
                  <a:lnTo>
                    <a:pt x="2148" y="2498"/>
                  </a:lnTo>
                  <a:lnTo>
                    <a:pt x="2148" y="2466"/>
                  </a:lnTo>
                  <a:lnTo>
                    <a:pt x="2148" y="2466"/>
                  </a:lnTo>
                  <a:close/>
                  <a:moveTo>
                    <a:pt x="1282" y="2752"/>
                  </a:moveTo>
                  <a:lnTo>
                    <a:pt x="1282" y="2752"/>
                  </a:lnTo>
                  <a:lnTo>
                    <a:pt x="1268" y="2876"/>
                  </a:lnTo>
                  <a:lnTo>
                    <a:pt x="1268" y="2876"/>
                  </a:lnTo>
                  <a:lnTo>
                    <a:pt x="1258" y="2908"/>
                  </a:lnTo>
                  <a:lnTo>
                    <a:pt x="1248" y="2926"/>
                  </a:lnTo>
                  <a:lnTo>
                    <a:pt x="1238" y="2936"/>
                  </a:lnTo>
                  <a:lnTo>
                    <a:pt x="1234" y="2936"/>
                  </a:lnTo>
                  <a:lnTo>
                    <a:pt x="1234" y="2936"/>
                  </a:lnTo>
                  <a:lnTo>
                    <a:pt x="1230" y="2926"/>
                  </a:lnTo>
                  <a:lnTo>
                    <a:pt x="1216" y="2922"/>
                  </a:lnTo>
                  <a:lnTo>
                    <a:pt x="1216" y="2922"/>
                  </a:lnTo>
                  <a:lnTo>
                    <a:pt x="1210" y="2926"/>
                  </a:lnTo>
                  <a:lnTo>
                    <a:pt x="1206" y="2932"/>
                  </a:lnTo>
                  <a:lnTo>
                    <a:pt x="1206" y="2932"/>
                  </a:lnTo>
                  <a:lnTo>
                    <a:pt x="1206" y="2936"/>
                  </a:lnTo>
                  <a:lnTo>
                    <a:pt x="1216" y="2942"/>
                  </a:lnTo>
                  <a:lnTo>
                    <a:pt x="1230" y="2946"/>
                  </a:lnTo>
                  <a:lnTo>
                    <a:pt x="1230" y="2946"/>
                  </a:lnTo>
                  <a:lnTo>
                    <a:pt x="1238" y="2946"/>
                  </a:lnTo>
                  <a:lnTo>
                    <a:pt x="1262" y="2932"/>
                  </a:lnTo>
                  <a:lnTo>
                    <a:pt x="1272" y="2922"/>
                  </a:lnTo>
                  <a:lnTo>
                    <a:pt x="1286" y="2908"/>
                  </a:lnTo>
                  <a:lnTo>
                    <a:pt x="1296" y="2890"/>
                  </a:lnTo>
                  <a:lnTo>
                    <a:pt x="1300" y="2860"/>
                  </a:lnTo>
                  <a:lnTo>
                    <a:pt x="1310" y="2752"/>
                  </a:lnTo>
                  <a:lnTo>
                    <a:pt x="1334" y="2752"/>
                  </a:lnTo>
                  <a:lnTo>
                    <a:pt x="1334" y="2744"/>
                  </a:lnTo>
                  <a:lnTo>
                    <a:pt x="1310" y="2744"/>
                  </a:lnTo>
                  <a:lnTo>
                    <a:pt x="1310" y="2744"/>
                  </a:lnTo>
                  <a:lnTo>
                    <a:pt x="1318" y="2696"/>
                  </a:lnTo>
                  <a:lnTo>
                    <a:pt x="1324" y="2678"/>
                  </a:lnTo>
                  <a:lnTo>
                    <a:pt x="1334" y="2668"/>
                  </a:lnTo>
                  <a:lnTo>
                    <a:pt x="1338" y="2664"/>
                  </a:lnTo>
                  <a:lnTo>
                    <a:pt x="1338" y="2664"/>
                  </a:lnTo>
                  <a:lnTo>
                    <a:pt x="1348" y="2672"/>
                  </a:lnTo>
                  <a:lnTo>
                    <a:pt x="1356" y="2678"/>
                  </a:lnTo>
                  <a:lnTo>
                    <a:pt x="1356" y="2678"/>
                  </a:lnTo>
                  <a:lnTo>
                    <a:pt x="1366" y="2678"/>
                  </a:lnTo>
                  <a:lnTo>
                    <a:pt x="1370" y="2668"/>
                  </a:lnTo>
                  <a:lnTo>
                    <a:pt x="1370" y="2668"/>
                  </a:lnTo>
                  <a:lnTo>
                    <a:pt x="1366" y="2664"/>
                  </a:lnTo>
                  <a:lnTo>
                    <a:pt x="1362" y="2658"/>
                  </a:lnTo>
                  <a:lnTo>
                    <a:pt x="1348" y="2658"/>
                  </a:lnTo>
                  <a:lnTo>
                    <a:pt x="1348" y="2658"/>
                  </a:lnTo>
                  <a:lnTo>
                    <a:pt x="1334" y="2658"/>
                  </a:lnTo>
                  <a:lnTo>
                    <a:pt x="1318" y="2664"/>
                  </a:lnTo>
                  <a:lnTo>
                    <a:pt x="1304" y="2672"/>
                  </a:lnTo>
                  <a:lnTo>
                    <a:pt x="1296" y="2686"/>
                  </a:lnTo>
                  <a:lnTo>
                    <a:pt x="1296" y="2686"/>
                  </a:lnTo>
                  <a:lnTo>
                    <a:pt x="1286" y="2710"/>
                  </a:lnTo>
                  <a:lnTo>
                    <a:pt x="1282" y="2744"/>
                  </a:lnTo>
                  <a:lnTo>
                    <a:pt x="1262" y="2744"/>
                  </a:lnTo>
                  <a:lnTo>
                    <a:pt x="1262" y="2752"/>
                  </a:lnTo>
                  <a:lnTo>
                    <a:pt x="1282" y="2752"/>
                  </a:lnTo>
                  <a:lnTo>
                    <a:pt x="1282" y="2752"/>
                  </a:lnTo>
                  <a:close/>
                  <a:moveTo>
                    <a:pt x="382" y="3044"/>
                  </a:moveTo>
                  <a:lnTo>
                    <a:pt x="382" y="3044"/>
                  </a:lnTo>
                  <a:lnTo>
                    <a:pt x="358" y="3036"/>
                  </a:lnTo>
                  <a:lnTo>
                    <a:pt x="330" y="3030"/>
                  </a:lnTo>
                  <a:lnTo>
                    <a:pt x="330" y="3030"/>
                  </a:lnTo>
                  <a:lnTo>
                    <a:pt x="306" y="3036"/>
                  </a:lnTo>
                  <a:lnTo>
                    <a:pt x="286" y="3040"/>
                  </a:lnTo>
                  <a:lnTo>
                    <a:pt x="264" y="3050"/>
                  </a:lnTo>
                  <a:lnTo>
                    <a:pt x="250" y="3064"/>
                  </a:lnTo>
                  <a:lnTo>
                    <a:pt x="230" y="3078"/>
                  </a:lnTo>
                  <a:lnTo>
                    <a:pt x="220" y="3096"/>
                  </a:lnTo>
                  <a:lnTo>
                    <a:pt x="212" y="3116"/>
                  </a:lnTo>
                  <a:lnTo>
                    <a:pt x="212" y="3140"/>
                  </a:lnTo>
                  <a:lnTo>
                    <a:pt x="212" y="3140"/>
                  </a:lnTo>
                  <a:lnTo>
                    <a:pt x="212" y="3162"/>
                  </a:lnTo>
                  <a:lnTo>
                    <a:pt x="220" y="3182"/>
                  </a:lnTo>
                  <a:lnTo>
                    <a:pt x="226" y="3200"/>
                  </a:lnTo>
                  <a:lnTo>
                    <a:pt x="240" y="3210"/>
                  </a:lnTo>
                  <a:lnTo>
                    <a:pt x="254" y="3220"/>
                  </a:lnTo>
                  <a:lnTo>
                    <a:pt x="272" y="3228"/>
                  </a:lnTo>
                  <a:lnTo>
                    <a:pt x="292" y="3234"/>
                  </a:lnTo>
                  <a:lnTo>
                    <a:pt x="316" y="3234"/>
                  </a:lnTo>
                  <a:lnTo>
                    <a:pt x="316" y="3234"/>
                  </a:lnTo>
                  <a:lnTo>
                    <a:pt x="348" y="3228"/>
                  </a:lnTo>
                  <a:lnTo>
                    <a:pt x="386" y="3220"/>
                  </a:lnTo>
                  <a:lnTo>
                    <a:pt x="386" y="3220"/>
                  </a:lnTo>
                  <a:lnTo>
                    <a:pt x="386" y="3190"/>
                  </a:lnTo>
                  <a:lnTo>
                    <a:pt x="386" y="3190"/>
                  </a:lnTo>
                  <a:lnTo>
                    <a:pt x="382" y="3186"/>
                  </a:lnTo>
                  <a:lnTo>
                    <a:pt x="382" y="3186"/>
                  </a:lnTo>
                  <a:lnTo>
                    <a:pt x="382" y="3190"/>
                  </a:lnTo>
                  <a:lnTo>
                    <a:pt x="376" y="3190"/>
                  </a:lnTo>
                  <a:lnTo>
                    <a:pt x="376" y="3190"/>
                  </a:lnTo>
                  <a:lnTo>
                    <a:pt x="372" y="3204"/>
                  </a:lnTo>
                  <a:lnTo>
                    <a:pt x="352" y="3214"/>
                  </a:lnTo>
                  <a:lnTo>
                    <a:pt x="338" y="3220"/>
                  </a:lnTo>
                  <a:lnTo>
                    <a:pt x="320" y="3224"/>
                  </a:lnTo>
                  <a:lnTo>
                    <a:pt x="320" y="3224"/>
                  </a:lnTo>
                  <a:lnTo>
                    <a:pt x="306" y="3220"/>
                  </a:lnTo>
                  <a:lnTo>
                    <a:pt x="292" y="3214"/>
                  </a:lnTo>
                  <a:lnTo>
                    <a:pt x="278" y="3204"/>
                  </a:lnTo>
                  <a:lnTo>
                    <a:pt x="268" y="3196"/>
                  </a:lnTo>
                  <a:lnTo>
                    <a:pt x="258" y="3182"/>
                  </a:lnTo>
                  <a:lnTo>
                    <a:pt x="254" y="3168"/>
                  </a:lnTo>
                  <a:lnTo>
                    <a:pt x="250" y="3134"/>
                  </a:lnTo>
                  <a:lnTo>
                    <a:pt x="250" y="3134"/>
                  </a:lnTo>
                  <a:lnTo>
                    <a:pt x="250" y="3116"/>
                  </a:lnTo>
                  <a:lnTo>
                    <a:pt x="254" y="3102"/>
                  </a:lnTo>
                  <a:lnTo>
                    <a:pt x="258" y="3082"/>
                  </a:lnTo>
                  <a:lnTo>
                    <a:pt x="268" y="3074"/>
                  </a:lnTo>
                  <a:lnTo>
                    <a:pt x="282" y="3058"/>
                  </a:lnTo>
                  <a:lnTo>
                    <a:pt x="296" y="3054"/>
                  </a:lnTo>
                  <a:lnTo>
                    <a:pt x="310" y="3044"/>
                  </a:lnTo>
                  <a:lnTo>
                    <a:pt x="330" y="3044"/>
                  </a:lnTo>
                  <a:lnTo>
                    <a:pt x="330" y="3044"/>
                  </a:lnTo>
                  <a:lnTo>
                    <a:pt x="358" y="3050"/>
                  </a:lnTo>
                  <a:lnTo>
                    <a:pt x="366" y="3054"/>
                  </a:lnTo>
                  <a:lnTo>
                    <a:pt x="372" y="3064"/>
                  </a:lnTo>
                  <a:lnTo>
                    <a:pt x="372" y="3064"/>
                  </a:lnTo>
                  <a:lnTo>
                    <a:pt x="372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82" y="3068"/>
                  </a:lnTo>
                  <a:lnTo>
                    <a:pt x="382" y="3044"/>
                  </a:lnTo>
                  <a:lnTo>
                    <a:pt x="382" y="3044"/>
                  </a:lnTo>
                  <a:lnTo>
                    <a:pt x="382" y="3044"/>
                  </a:lnTo>
                  <a:close/>
                  <a:moveTo>
                    <a:pt x="726" y="3054"/>
                  </a:moveTo>
                  <a:lnTo>
                    <a:pt x="726" y="3054"/>
                  </a:lnTo>
                  <a:lnTo>
                    <a:pt x="726" y="3050"/>
                  </a:lnTo>
                  <a:lnTo>
                    <a:pt x="730" y="3050"/>
                  </a:lnTo>
                  <a:lnTo>
                    <a:pt x="744" y="3050"/>
                  </a:lnTo>
                  <a:lnTo>
                    <a:pt x="744" y="3040"/>
                  </a:lnTo>
                  <a:lnTo>
                    <a:pt x="664" y="3040"/>
                  </a:lnTo>
                  <a:lnTo>
                    <a:pt x="664" y="3050"/>
                  </a:lnTo>
                  <a:lnTo>
                    <a:pt x="678" y="3050"/>
                  </a:lnTo>
                  <a:lnTo>
                    <a:pt x="678" y="3050"/>
                  </a:lnTo>
                  <a:lnTo>
                    <a:pt x="682" y="3050"/>
                  </a:lnTo>
                  <a:lnTo>
                    <a:pt x="688" y="3054"/>
                  </a:lnTo>
                  <a:lnTo>
                    <a:pt x="688" y="3088"/>
                  </a:lnTo>
                  <a:lnTo>
                    <a:pt x="688" y="3214"/>
                  </a:lnTo>
                  <a:lnTo>
                    <a:pt x="688" y="3214"/>
                  </a:lnTo>
                  <a:lnTo>
                    <a:pt x="688" y="3220"/>
                  </a:lnTo>
                  <a:lnTo>
                    <a:pt x="682" y="3220"/>
                  </a:lnTo>
                  <a:lnTo>
                    <a:pt x="674" y="3220"/>
                  </a:lnTo>
                  <a:lnTo>
                    <a:pt x="674" y="3228"/>
                  </a:lnTo>
                  <a:lnTo>
                    <a:pt x="814" y="3228"/>
                  </a:lnTo>
                  <a:lnTo>
                    <a:pt x="814" y="3228"/>
                  </a:lnTo>
                  <a:lnTo>
                    <a:pt x="820" y="3200"/>
                  </a:lnTo>
                  <a:lnTo>
                    <a:pt x="820" y="3200"/>
                  </a:lnTo>
                  <a:lnTo>
                    <a:pt x="820" y="3196"/>
                  </a:lnTo>
                  <a:lnTo>
                    <a:pt x="820" y="3196"/>
                  </a:lnTo>
                  <a:lnTo>
                    <a:pt x="814" y="3200"/>
                  </a:lnTo>
                  <a:lnTo>
                    <a:pt x="814" y="3200"/>
                  </a:lnTo>
                  <a:lnTo>
                    <a:pt x="800" y="3210"/>
                  </a:lnTo>
                  <a:lnTo>
                    <a:pt x="782" y="3214"/>
                  </a:lnTo>
                  <a:lnTo>
                    <a:pt x="744" y="3220"/>
                  </a:lnTo>
                  <a:lnTo>
                    <a:pt x="734" y="3220"/>
                  </a:lnTo>
                  <a:lnTo>
                    <a:pt x="734" y="3220"/>
                  </a:lnTo>
                  <a:lnTo>
                    <a:pt x="730" y="3214"/>
                  </a:lnTo>
                  <a:lnTo>
                    <a:pt x="726" y="3210"/>
                  </a:lnTo>
                  <a:lnTo>
                    <a:pt x="726" y="3154"/>
                  </a:lnTo>
                  <a:lnTo>
                    <a:pt x="726" y="3054"/>
                  </a:lnTo>
                  <a:lnTo>
                    <a:pt x="726" y="3054"/>
                  </a:lnTo>
                  <a:close/>
                  <a:moveTo>
                    <a:pt x="918" y="3054"/>
                  </a:moveTo>
                  <a:lnTo>
                    <a:pt x="918" y="3054"/>
                  </a:lnTo>
                  <a:lnTo>
                    <a:pt x="918" y="3050"/>
                  </a:lnTo>
                  <a:lnTo>
                    <a:pt x="924" y="3050"/>
                  </a:lnTo>
                  <a:lnTo>
                    <a:pt x="938" y="3050"/>
                  </a:lnTo>
                  <a:lnTo>
                    <a:pt x="938" y="3040"/>
                  </a:lnTo>
                  <a:lnTo>
                    <a:pt x="862" y="3040"/>
                  </a:lnTo>
                  <a:lnTo>
                    <a:pt x="862" y="3050"/>
                  </a:lnTo>
                  <a:lnTo>
                    <a:pt x="872" y="3050"/>
                  </a:lnTo>
                  <a:lnTo>
                    <a:pt x="872" y="3050"/>
                  </a:lnTo>
                  <a:lnTo>
                    <a:pt x="880" y="3050"/>
                  </a:lnTo>
                  <a:lnTo>
                    <a:pt x="880" y="3054"/>
                  </a:lnTo>
                  <a:lnTo>
                    <a:pt x="886" y="3088"/>
                  </a:lnTo>
                  <a:lnTo>
                    <a:pt x="886" y="3214"/>
                  </a:lnTo>
                  <a:lnTo>
                    <a:pt x="886" y="3214"/>
                  </a:lnTo>
                  <a:lnTo>
                    <a:pt x="886" y="3220"/>
                  </a:lnTo>
                  <a:lnTo>
                    <a:pt x="880" y="3220"/>
                  </a:lnTo>
                  <a:lnTo>
                    <a:pt x="866" y="3220"/>
                  </a:lnTo>
                  <a:lnTo>
                    <a:pt x="866" y="3228"/>
                  </a:lnTo>
                  <a:lnTo>
                    <a:pt x="946" y="3228"/>
                  </a:lnTo>
                  <a:lnTo>
                    <a:pt x="946" y="3220"/>
                  </a:lnTo>
                  <a:lnTo>
                    <a:pt x="932" y="3220"/>
                  </a:lnTo>
                  <a:lnTo>
                    <a:pt x="932" y="3220"/>
                  </a:lnTo>
                  <a:lnTo>
                    <a:pt x="924" y="3220"/>
                  </a:lnTo>
                  <a:lnTo>
                    <a:pt x="924" y="3214"/>
                  </a:lnTo>
                  <a:lnTo>
                    <a:pt x="918" y="3176"/>
                  </a:lnTo>
                  <a:lnTo>
                    <a:pt x="918" y="3054"/>
                  </a:lnTo>
                  <a:lnTo>
                    <a:pt x="918" y="3054"/>
                  </a:lnTo>
                  <a:close/>
                  <a:moveTo>
                    <a:pt x="1088" y="3228"/>
                  </a:moveTo>
                  <a:lnTo>
                    <a:pt x="1088" y="3220"/>
                  </a:lnTo>
                  <a:lnTo>
                    <a:pt x="1074" y="3220"/>
                  </a:lnTo>
                  <a:lnTo>
                    <a:pt x="1074" y="3220"/>
                  </a:lnTo>
                  <a:lnTo>
                    <a:pt x="1070" y="3220"/>
                  </a:lnTo>
                  <a:lnTo>
                    <a:pt x="1064" y="3214"/>
                  </a:lnTo>
                  <a:lnTo>
                    <a:pt x="1064" y="3176"/>
                  </a:lnTo>
                  <a:lnTo>
                    <a:pt x="1064" y="3130"/>
                  </a:lnTo>
                  <a:lnTo>
                    <a:pt x="1092" y="3130"/>
                  </a:lnTo>
                  <a:lnTo>
                    <a:pt x="1092" y="3130"/>
                  </a:lnTo>
                  <a:lnTo>
                    <a:pt x="1122" y="3134"/>
                  </a:lnTo>
                  <a:lnTo>
                    <a:pt x="1126" y="3134"/>
                  </a:lnTo>
                  <a:lnTo>
                    <a:pt x="1126" y="3140"/>
                  </a:lnTo>
                  <a:lnTo>
                    <a:pt x="1126" y="3148"/>
                  </a:lnTo>
                  <a:lnTo>
                    <a:pt x="1136" y="3148"/>
                  </a:lnTo>
                  <a:lnTo>
                    <a:pt x="1136" y="3096"/>
                  </a:lnTo>
                  <a:lnTo>
                    <a:pt x="1126" y="3096"/>
                  </a:lnTo>
                  <a:lnTo>
                    <a:pt x="1126" y="3106"/>
                  </a:lnTo>
                  <a:lnTo>
                    <a:pt x="1126" y="3106"/>
                  </a:lnTo>
                  <a:lnTo>
                    <a:pt x="1126" y="3110"/>
                  </a:lnTo>
                  <a:lnTo>
                    <a:pt x="1122" y="3116"/>
                  </a:lnTo>
                  <a:lnTo>
                    <a:pt x="1092" y="3120"/>
                  </a:lnTo>
                  <a:lnTo>
                    <a:pt x="1064" y="3120"/>
                  </a:lnTo>
                  <a:lnTo>
                    <a:pt x="1064" y="3054"/>
                  </a:lnTo>
                  <a:lnTo>
                    <a:pt x="1064" y="3054"/>
                  </a:lnTo>
                  <a:lnTo>
                    <a:pt x="1064" y="3050"/>
                  </a:lnTo>
                  <a:lnTo>
                    <a:pt x="1070" y="3050"/>
                  </a:lnTo>
                  <a:lnTo>
                    <a:pt x="1088" y="3050"/>
                  </a:lnTo>
                  <a:lnTo>
                    <a:pt x="1088" y="3050"/>
                  </a:lnTo>
                  <a:lnTo>
                    <a:pt x="1112" y="3050"/>
                  </a:lnTo>
                  <a:lnTo>
                    <a:pt x="1126" y="3054"/>
                  </a:lnTo>
                  <a:lnTo>
                    <a:pt x="1136" y="3058"/>
                  </a:lnTo>
                  <a:lnTo>
                    <a:pt x="1140" y="3064"/>
                  </a:lnTo>
                  <a:lnTo>
                    <a:pt x="1140" y="3064"/>
                  </a:lnTo>
                  <a:lnTo>
                    <a:pt x="1140" y="3068"/>
                  </a:lnTo>
                  <a:lnTo>
                    <a:pt x="1144" y="3068"/>
                  </a:lnTo>
                  <a:lnTo>
                    <a:pt x="1144" y="3068"/>
                  </a:lnTo>
                  <a:lnTo>
                    <a:pt x="1150" y="3064"/>
                  </a:lnTo>
                  <a:lnTo>
                    <a:pt x="1150" y="3036"/>
                  </a:lnTo>
                  <a:lnTo>
                    <a:pt x="1004" y="3036"/>
                  </a:lnTo>
                  <a:lnTo>
                    <a:pt x="1004" y="3050"/>
                  </a:lnTo>
                  <a:lnTo>
                    <a:pt x="1018" y="3050"/>
                  </a:lnTo>
                  <a:lnTo>
                    <a:pt x="1018" y="3050"/>
                  </a:lnTo>
                  <a:lnTo>
                    <a:pt x="1022" y="3050"/>
                  </a:lnTo>
                  <a:lnTo>
                    <a:pt x="1026" y="3054"/>
                  </a:lnTo>
                  <a:lnTo>
                    <a:pt x="1026" y="3088"/>
                  </a:lnTo>
                  <a:lnTo>
                    <a:pt x="1026" y="3214"/>
                  </a:lnTo>
                  <a:lnTo>
                    <a:pt x="1026" y="3214"/>
                  </a:lnTo>
                  <a:lnTo>
                    <a:pt x="1026" y="3220"/>
                  </a:lnTo>
                  <a:lnTo>
                    <a:pt x="1022" y="3220"/>
                  </a:lnTo>
                  <a:lnTo>
                    <a:pt x="1012" y="3220"/>
                  </a:lnTo>
                  <a:lnTo>
                    <a:pt x="1012" y="3228"/>
                  </a:lnTo>
                  <a:lnTo>
                    <a:pt x="1088" y="3228"/>
                  </a:lnTo>
                  <a:lnTo>
                    <a:pt x="1088" y="3228"/>
                  </a:lnTo>
                  <a:close/>
                  <a:moveTo>
                    <a:pt x="1700" y="3040"/>
                  </a:moveTo>
                  <a:lnTo>
                    <a:pt x="1648" y="3040"/>
                  </a:lnTo>
                  <a:lnTo>
                    <a:pt x="1648" y="3050"/>
                  </a:lnTo>
                  <a:lnTo>
                    <a:pt x="1658" y="3050"/>
                  </a:lnTo>
                  <a:lnTo>
                    <a:pt x="1658" y="3050"/>
                  </a:lnTo>
                  <a:lnTo>
                    <a:pt x="1664" y="3050"/>
                  </a:lnTo>
                  <a:lnTo>
                    <a:pt x="1668" y="3058"/>
                  </a:lnTo>
                  <a:lnTo>
                    <a:pt x="1672" y="3078"/>
                  </a:lnTo>
                  <a:lnTo>
                    <a:pt x="1672" y="3214"/>
                  </a:lnTo>
                  <a:lnTo>
                    <a:pt x="1672" y="3214"/>
                  </a:lnTo>
                  <a:lnTo>
                    <a:pt x="1672" y="3220"/>
                  </a:lnTo>
                  <a:lnTo>
                    <a:pt x="1668" y="3220"/>
                  </a:lnTo>
                  <a:lnTo>
                    <a:pt x="1658" y="3220"/>
                  </a:lnTo>
                  <a:lnTo>
                    <a:pt x="1658" y="3228"/>
                  </a:lnTo>
                  <a:lnTo>
                    <a:pt x="1714" y="3228"/>
                  </a:lnTo>
                  <a:lnTo>
                    <a:pt x="1714" y="3220"/>
                  </a:lnTo>
                  <a:lnTo>
                    <a:pt x="1700" y="3220"/>
                  </a:lnTo>
                  <a:lnTo>
                    <a:pt x="1700" y="3220"/>
                  </a:lnTo>
                  <a:lnTo>
                    <a:pt x="1692" y="3220"/>
                  </a:lnTo>
                  <a:lnTo>
                    <a:pt x="1692" y="3210"/>
                  </a:lnTo>
                  <a:lnTo>
                    <a:pt x="1692" y="3210"/>
                  </a:lnTo>
                  <a:lnTo>
                    <a:pt x="1686" y="3158"/>
                  </a:lnTo>
                  <a:lnTo>
                    <a:pt x="1686" y="3074"/>
                  </a:lnTo>
                  <a:lnTo>
                    <a:pt x="1818" y="3224"/>
                  </a:lnTo>
                  <a:lnTo>
                    <a:pt x="1818" y="3224"/>
                  </a:lnTo>
                  <a:lnTo>
                    <a:pt x="1828" y="3234"/>
                  </a:lnTo>
                  <a:lnTo>
                    <a:pt x="1828" y="3234"/>
                  </a:lnTo>
                  <a:lnTo>
                    <a:pt x="1832" y="3228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42" y="3050"/>
                  </a:lnTo>
                  <a:lnTo>
                    <a:pt x="1852" y="3050"/>
                  </a:lnTo>
                  <a:lnTo>
                    <a:pt x="1852" y="3040"/>
                  </a:lnTo>
                  <a:lnTo>
                    <a:pt x="1794" y="3040"/>
                  </a:lnTo>
                  <a:lnTo>
                    <a:pt x="1794" y="3050"/>
                  </a:lnTo>
                  <a:lnTo>
                    <a:pt x="1804" y="3050"/>
                  </a:lnTo>
                  <a:lnTo>
                    <a:pt x="1804" y="3050"/>
                  </a:lnTo>
                  <a:lnTo>
                    <a:pt x="1814" y="3050"/>
                  </a:lnTo>
                  <a:lnTo>
                    <a:pt x="1818" y="3058"/>
                  </a:lnTo>
                  <a:lnTo>
                    <a:pt x="1818" y="3058"/>
                  </a:lnTo>
                  <a:lnTo>
                    <a:pt x="1818" y="3110"/>
                  </a:lnTo>
                  <a:lnTo>
                    <a:pt x="1818" y="3172"/>
                  </a:lnTo>
                  <a:lnTo>
                    <a:pt x="1700" y="3040"/>
                  </a:lnTo>
                  <a:lnTo>
                    <a:pt x="1700" y="3040"/>
                  </a:lnTo>
                  <a:close/>
                  <a:moveTo>
                    <a:pt x="1956" y="3054"/>
                  </a:moveTo>
                  <a:lnTo>
                    <a:pt x="1956" y="3054"/>
                  </a:lnTo>
                  <a:lnTo>
                    <a:pt x="1956" y="3050"/>
                  </a:lnTo>
                  <a:lnTo>
                    <a:pt x="1960" y="3050"/>
                  </a:lnTo>
                  <a:lnTo>
                    <a:pt x="1974" y="3050"/>
                  </a:lnTo>
                  <a:lnTo>
                    <a:pt x="1974" y="3040"/>
                  </a:lnTo>
                  <a:lnTo>
                    <a:pt x="1898" y="3040"/>
                  </a:lnTo>
                  <a:lnTo>
                    <a:pt x="1898" y="3050"/>
                  </a:lnTo>
                  <a:lnTo>
                    <a:pt x="1912" y="3050"/>
                  </a:lnTo>
                  <a:lnTo>
                    <a:pt x="1912" y="3050"/>
                  </a:lnTo>
                  <a:lnTo>
                    <a:pt x="1918" y="3050"/>
                  </a:lnTo>
                  <a:lnTo>
                    <a:pt x="1918" y="3054"/>
                  </a:lnTo>
                  <a:lnTo>
                    <a:pt x="1922" y="3088"/>
                  </a:lnTo>
                  <a:lnTo>
                    <a:pt x="1922" y="3214"/>
                  </a:lnTo>
                  <a:lnTo>
                    <a:pt x="1922" y="3214"/>
                  </a:lnTo>
                  <a:lnTo>
                    <a:pt x="1922" y="3220"/>
                  </a:lnTo>
                  <a:lnTo>
                    <a:pt x="1918" y="3220"/>
                  </a:lnTo>
                  <a:lnTo>
                    <a:pt x="1904" y="3220"/>
                  </a:lnTo>
                  <a:lnTo>
                    <a:pt x="1904" y="3228"/>
                  </a:lnTo>
                  <a:lnTo>
                    <a:pt x="1984" y="3228"/>
                  </a:lnTo>
                  <a:lnTo>
                    <a:pt x="1984" y="3220"/>
                  </a:lnTo>
                  <a:lnTo>
                    <a:pt x="1970" y="3220"/>
                  </a:lnTo>
                  <a:lnTo>
                    <a:pt x="1970" y="3220"/>
                  </a:lnTo>
                  <a:lnTo>
                    <a:pt x="1964" y="3220"/>
                  </a:lnTo>
                  <a:lnTo>
                    <a:pt x="1960" y="3214"/>
                  </a:lnTo>
                  <a:lnTo>
                    <a:pt x="1956" y="3176"/>
                  </a:lnTo>
                  <a:lnTo>
                    <a:pt x="1956" y="3054"/>
                  </a:lnTo>
                  <a:lnTo>
                    <a:pt x="1956" y="3054"/>
                  </a:lnTo>
                  <a:close/>
                  <a:moveTo>
                    <a:pt x="240" y="2810"/>
                  </a:moveTo>
                  <a:lnTo>
                    <a:pt x="1012" y="2810"/>
                  </a:lnTo>
                  <a:lnTo>
                    <a:pt x="1012" y="2780"/>
                  </a:lnTo>
                  <a:lnTo>
                    <a:pt x="240" y="2780"/>
                  </a:lnTo>
                  <a:lnTo>
                    <a:pt x="240" y="2810"/>
                  </a:lnTo>
                  <a:lnTo>
                    <a:pt x="240" y="2810"/>
                  </a:lnTo>
                  <a:close/>
                  <a:moveTo>
                    <a:pt x="1400" y="2794"/>
                  </a:moveTo>
                  <a:lnTo>
                    <a:pt x="1400" y="2794"/>
                  </a:lnTo>
                  <a:lnTo>
                    <a:pt x="1400" y="2794"/>
                  </a:lnTo>
                  <a:close/>
                  <a:moveTo>
                    <a:pt x="1012" y="2794"/>
                  </a:moveTo>
                  <a:lnTo>
                    <a:pt x="1012" y="2794"/>
                  </a:lnTo>
                  <a:lnTo>
                    <a:pt x="1012" y="2794"/>
                  </a:lnTo>
                  <a:close/>
                  <a:moveTo>
                    <a:pt x="1400" y="2810"/>
                  </a:moveTo>
                  <a:lnTo>
                    <a:pt x="2182" y="2810"/>
                  </a:lnTo>
                  <a:lnTo>
                    <a:pt x="2182" y="2780"/>
                  </a:lnTo>
                  <a:lnTo>
                    <a:pt x="1400" y="2780"/>
                  </a:lnTo>
                  <a:lnTo>
                    <a:pt x="1400" y="2810"/>
                  </a:lnTo>
                  <a:lnTo>
                    <a:pt x="1400" y="2810"/>
                  </a:lnTo>
                  <a:close/>
                  <a:moveTo>
                    <a:pt x="0" y="0"/>
                  </a:moveTo>
                  <a:lnTo>
                    <a:pt x="0" y="3446"/>
                  </a:lnTo>
                  <a:lnTo>
                    <a:pt x="2460" y="3446"/>
                  </a:lnTo>
                  <a:lnTo>
                    <a:pt x="24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780" y="80"/>
                  </a:moveTo>
                  <a:lnTo>
                    <a:pt x="1780" y="80"/>
                  </a:lnTo>
                  <a:lnTo>
                    <a:pt x="1842" y="94"/>
                  </a:lnTo>
                  <a:lnTo>
                    <a:pt x="1898" y="118"/>
                  </a:lnTo>
                  <a:lnTo>
                    <a:pt x="1950" y="156"/>
                  </a:lnTo>
                  <a:lnTo>
                    <a:pt x="2012" y="208"/>
                  </a:lnTo>
                  <a:lnTo>
                    <a:pt x="2012" y="208"/>
                  </a:lnTo>
                  <a:lnTo>
                    <a:pt x="2036" y="232"/>
                  </a:lnTo>
                  <a:lnTo>
                    <a:pt x="2054" y="264"/>
                  </a:lnTo>
                  <a:lnTo>
                    <a:pt x="2074" y="298"/>
                  </a:lnTo>
                  <a:lnTo>
                    <a:pt x="2088" y="334"/>
                  </a:lnTo>
                  <a:lnTo>
                    <a:pt x="2096" y="378"/>
                  </a:lnTo>
                  <a:lnTo>
                    <a:pt x="2106" y="420"/>
                  </a:lnTo>
                  <a:lnTo>
                    <a:pt x="2120" y="510"/>
                  </a:lnTo>
                  <a:lnTo>
                    <a:pt x="2120" y="604"/>
                  </a:lnTo>
                  <a:lnTo>
                    <a:pt x="2110" y="688"/>
                  </a:lnTo>
                  <a:lnTo>
                    <a:pt x="2096" y="760"/>
                  </a:lnTo>
                  <a:lnTo>
                    <a:pt x="2088" y="792"/>
                  </a:lnTo>
                  <a:lnTo>
                    <a:pt x="2074" y="816"/>
                  </a:lnTo>
                  <a:lnTo>
                    <a:pt x="2074" y="816"/>
                  </a:lnTo>
                  <a:lnTo>
                    <a:pt x="2036" y="882"/>
                  </a:lnTo>
                  <a:lnTo>
                    <a:pt x="2008" y="924"/>
                  </a:lnTo>
                  <a:lnTo>
                    <a:pt x="1974" y="966"/>
                  </a:lnTo>
                  <a:lnTo>
                    <a:pt x="1932" y="1014"/>
                  </a:lnTo>
                  <a:lnTo>
                    <a:pt x="1876" y="1056"/>
                  </a:lnTo>
                  <a:lnTo>
                    <a:pt x="1814" y="1104"/>
                  </a:lnTo>
                  <a:lnTo>
                    <a:pt x="1738" y="1146"/>
                  </a:lnTo>
                  <a:lnTo>
                    <a:pt x="1738" y="1146"/>
                  </a:lnTo>
                  <a:lnTo>
                    <a:pt x="1814" y="1296"/>
                  </a:lnTo>
                  <a:lnTo>
                    <a:pt x="1870" y="1414"/>
                  </a:lnTo>
                  <a:lnTo>
                    <a:pt x="1922" y="1528"/>
                  </a:lnTo>
                  <a:lnTo>
                    <a:pt x="1970" y="1654"/>
                  </a:lnTo>
                  <a:lnTo>
                    <a:pt x="1970" y="1654"/>
                  </a:lnTo>
                  <a:lnTo>
                    <a:pt x="2012" y="1758"/>
                  </a:lnTo>
                  <a:lnTo>
                    <a:pt x="2074" y="1880"/>
                  </a:lnTo>
                  <a:lnTo>
                    <a:pt x="2140" y="2008"/>
                  </a:lnTo>
                  <a:lnTo>
                    <a:pt x="2206" y="2122"/>
                  </a:lnTo>
                  <a:lnTo>
                    <a:pt x="1692" y="212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1918"/>
                  </a:lnTo>
                  <a:lnTo>
                    <a:pt x="1686" y="1696"/>
                  </a:lnTo>
                  <a:lnTo>
                    <a:pt x="1678" y="1390"/>
                  </a:lnTo>
                  <a:lnTo>
                    <a:pt x="1678" y="1390"/>
                  </a:lnTo>
                  <a:lnTo>
                    <a:pt x="1682" y="1060"/>
                  </a:lnTo>
                  <a:lnTo>
                    <a:pt x="1682" y="722"/>
                  </a:lnTo>
                  <a:lnTo>
                    <a:pt x="1682" y="722"/>
                  </a:lnTo>
                  <a:lnTo>
                    <a:pt x="1678" y="86"/>
                  </a:lnTo>
                  <a:lnTo>
                    <a:pt x="1678" y="86"/>
                  </a:lnTo>
                  <a:lnTo>
                    <a:pt x="1682" y="80"/>
                  </a:lnTo>
                  <a:lnTo>
                    <a:pt x="1696" y="76"/>
                  </a:lnTo>
                  <a:lnTo>
                    <a:pt x="1724" y="76"/>
                  </a:lnTo>
                  <a:lnTo>
                    <a:pt x="1780" y="80"/>
                  </a:lnTo>
                  <a:lnTo>
                    <a:pt x="1780" y="80"/>
                  </a:lnTo>
                  <a:lnTo>
                    <a:pt x="1780" y="80"/>
                  </a:lnTo>
                  <a:close/>
                  <a:moveTo>
                    <a:pt x="1502" y="56"/>
                  </a:moveTo>
                  <a:lnTo>
                    <a:pt x="1502" y="56"/>
                  </a:lnTo>
                  <a:lnTo>
                    <a:pt x="1512" y="166"/>
                  </a:lnTo>
                  <a:lnTo>
                    <a:pt x="1516" y="330"/>
                  </a:lnTo>
                  <a:lnTo>
                    <a:pt x="1526" y="598"/>
                  </a:lnTo>
                  <a:lnTo>
                    <a:pt x="1526" y="598"/>
                  </a:lnTo>
                  <a:lnTo>
                    <a:pt x="1536" y="1278"/>
                  </a:lnTo>
                  <a:lnTo>
                    <a:pt x="1536" y="1278"/>
                  </a:lnTo>
                  <a:lnTo>
                    <a:pt x="1546" y="1490"/>
                  </a:lnTo>
                  <a:lnTo>
                    <a:pt x="1550" y="1654"/>
                  </a:lnTo>
                  <a:lnTo>
                    <a:pt x="1550" y="1810"/>
                  </a:lnTo>
                  <a:lnTo>
                    <a:pt x="1550" y="1810"/>
                  </a:lnTo>
                  <a:lnTo>
                    <a:pt x="1498" y="1650"/>
                  </a:lnTo>
                  <a:lnTo>
                    <a:pt x="1442" y="1470"/>
                  </a:lnTo>
                  <a:lnTo>
                    <a:pt x="1356" y="1174"/>
                  </a:lnTo>
                  <a:lnTo>
                    <a:pt x="1356" y="1174"/>
                  </a:lnTo>
                  <a:lnTo>
                    <a:pt x="1300" y="986"/>
                  </a:lnTo>
                  <a:lnTo>
                    <a:pt x="1192" y="670"/>
                  </a:lnTo>
                  <a:lnTo>
                    <a:pt x="1130" y="496"/>
                  </a:lnTo>
                  <a:lnTo>
                    <a:pt x="1070" y="326"/>
                  </a:lnTo>
                  <a:lnTo>
                    <a:pt x="1008" y="174"/>
                  </a:lnTo>
                  <a:lnTo>
                    <a:pt x="956" y="56"/>
                  </a:lnTo>
                  <a:lnTo>
                    <a:pt x="1502" y="56"/>
                  </a:lnTo>
                  <a:lnTo>
                    <a:pt x="1502" y="56"/>
                  </a:lnTo>
                  <a:close/>
                  <a:moveTo>
                    <a:pt x="904" y="410"/>
                  </a:moveTo>
                  <a:lnTo>
                    <a:pt x="904" y="410"/>
                  </a:lnTo>
                  <a:lnTo>
                    <a:pt x="998" y="656"/>
                  </a:lnTo>
                  <a:lnTo>
                    <a:pt x="1084" y="886"/>
                  </a:lnTo>
                  <a:lnTo>
                    <a:pt x="1154" y="1074"/>
                  </a:lnTo>
                  <a:lnTo>
                    <a:pt x="1192" y="1192"/>
                  </a:lnTo>
                  <a:lnTo>
                    <a:pt x="1192" y="1192"/>
                  </a:lnTo>
                  <a:lnTo>
                    <a:pt x="1254" y="1396"/>
                  </a:lnTo>
                  <a:lnTo>
                    <a:pt x="1348" y="1650"/>
                  </a:lnTo>
                  <a:lnTo>
                    <a:pt x="1446" y="1908"/>
                  </a:lnTo>
                  <a:lnTo>
                    <a:pt x="1494" y="2022"/>
                  </a:lnTo>
                  <a:lnTo>
                    <a:pt x="1536" y="2122"/>
                  </a:lnTo>
                  <a:lnTo>
                    <a:pt x="932" y="2122"/>
                  </a:lnTo>
                  <a:lnTo>
                    <a:pt x="932" y="2122"/>
                  </a:lnTo>
                  <a:lnTo>
                    <a:pt x="928" y="2008"/>
                  </a:lnTo>
                  <a:lnTo>
                    <a:pt x="918" y="1886"/>
                  </a:lnTo>
                  <a:lnTo>
                    <a:pt x="914" y="1650"/>
                  </a:lnTo>
                  <a:lnTo>
                    <a:pt x="914" y="1362"/>
                  </a:lnTo>
                  <a:lnTo>
                    <a:pt x="914" y="1362"/>
                  </a:lnTo>
                  <a:lnTo>
                    <a:pt x="908" y="914"/>
                  </a:lnTo>
                  <a:lnTo>
                    <a:pt x="904" y="410"/>
                  </a:lnTo>
                  <a:lnTo>
                    <a:pt x="904" y="410"/>
                  </a:lnTo>
                  <a:lnTo>
                    <a:pt x="904" y="410"/>
                  </a:lnTo>
                  <a:close/>
                  <a:moveTo>
                    <a:pt x="744" y="56"/>
                  </a:moveTo>
                  <a:lnTo>
                    <a:pt x="744" y="56"/>
                  </a:lnTo>
                  <a:lnTo>
                    <a:pt x="800" y="166"/>
                  </a:lnTo>
                  <a:lnTo>
                    <a:pt x="862" y="306"/>
                  </a:lnTo>
                  <a:lnTo>
                    <a:pt x="862" y="306"/>
                  </a:lnTo>
                  <a:lnTo>
                    <a:pt x="862" y="546"/>
                  </a:lnTo>
                  <a:lnTo>
                    <a:pt x="862" y="834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6" y="1504"/>
                  </a:lnTo>
                  <a:lnTo>
                    <a:pt x="866" y="1654"/>
                  </a:lnTo>
                  <a:lnTo>
                    <a:pt x="862" y="1824"/>
                  </a:lnTo>
                  <a:lnTo>
                    <a:pt x="862" y="1824"/>
                  </a:lnTo>
                  <a:lnTo>
                    <a:pt x="810" y="1518"/>
                  </a:lnTo>
                  <a:lnTo>
                    <a:pt x="772" y="1258"/>
                  </a:lnTo>
                  <a:lnTo>
                    <a:pt x="772" y="1258"/>
                  </a:lnTo>
                  <a:lnTo>
                    <a:pt x="744" y="1056"/>
                  </a:lnTo>
                  <a:lnTo>
                    <a:pt x="688" y="712"/>
                  </a:lnTo>
                  <a:lnTo>
                    <a:pt x="650" y="528"/>
                  </a:lnTo>
                  <a:lnTo>
                    <a:pt x="616" y="344"/>
                  </a:lnTo>
                  <a:lnTo>
                    <a:pt x="580" y="184"/>
                  </a:lnTo>
                  <a:lnTo>
                    <a:pt x="546" y="56"/>
                  </a:lnTo>
                  <a:lnTo>
                    <a:pt x="744" y="56"/>
                  </a:lnTo>
                  <a:lnTo>
                    <a:pt x="744" y="56"/>
                  </a:lnTo>
                  <a:close/>
                  <a:moveTo>
                    <a:pt x="612" y="1254"/>
                  </a:moveTo>
                  <a:lnTo>
                    <a:pt x="612" y="1254"/>
                  </a:lnTo>
                  <a:lnTo>
                    <a:pt x="636" y="1424"/>
                  </a:lnTo>
                  <a:lnTo>
                    <a:pt x="636" y="1424"/>
                  </a:lnTo>
                  <a:lnTo>
                    <a:pt x="668" y="1616"/>
                  </a:lnTo>
                  <a:lnTo>
                    <a:pt x="702" y="1814"/>
                  </a:lnTo>
                  <a:lnTo>
                    <a:pt x="740" y="1990"/>
                  </a:lnTo>
                  <a:lnTo>
                    <a:pt x="768" y="2122"/>
                  </a:lnTo>
                  <a:lnTo>
                    <a:pt x="150" y="2122"/>
                  </a:lnTo>
                  <a:lnTo>
                    <a:pt x="150" y="2122"/>
                  </a:lnTo>
                  <a:lnTo>
                    <a:pt x="174" y="1932"/>
                  </a:lnTo>
                  <a:lnTo>
                    <a:pt x="206" y="1726"/>
                  </a:lnTo>
                  <a:lnTo>
                    <a:pt x="206" y="1726"/>
                  </a:lnTo>
                  <a:lnTo>
                    <a:pt x="240" y="1660"/>
                  </a:lnTo>
                  <a:lnTo>
                    <a:pt x="282" y="1594"/>
                  </a:lnTo>
                  <a:lnTo>
                    <a:pt x="310" y="1560"/>
                  </a:lnTo>
                  <a:lnTo>
                    <a:pt x="338" y="1532"/>
                  </a:lnTo>
                  <a:lnTo>
                    <a:pt x="372" y="1504"/>
                  </a:lnTo>
                  <a:lnTo>
                    <a:pt x="404" y="1480"/>
                  </a:lnTo>
                  <a:lnTo>
                    <a:pt x="404" y="1480"/>
                  </a:lnTo>
                  <a:lnTo>
                    <a:pt x="470" y="1438"/>
                  </a:lnTo>
                  <a:lnTo>
                    <a:pt x="518" y="1414"/>
                  </a:lnTo>
                  <a:lnTo>
                    <a:pt x="584" y="1386"/>
                  </a:lnTo>
                  <a:lnTo>
                    <a:pt x="580" y="1372"/>
                  </a:lnTo>
                  <a:lnTo>
                    <a:pt x="580" y="1372"/>
                  </a:lnTo>
                  <a:lnTo>
                    <a:pt x="508" y="1390"/>
                  </a:lnTo>
                  <a:lnTo>
                    <a:pt x="428" y="1414"/>
                  </a:lnTo>
                  <a:lnTo>
                    <a:pt x="386" y="1432"/>
                  </a:lnTo>
                  <a:lnTo>
                    <a:pt x="344" y="1456"/>
                  </a:lnTo>
                  <a:lnTo>
                    <a:pt x="302" y="1480"/>
                  </a:lnTo>
                  <a:lnTo>
                    <a:pt x="258" y="1508"/>
                  </a:lnTo>
                  <a:lnTo>
                    <a:pt x="258" y="1508"/>
                  </a:lnTo>
                  <a:lnTo>
                    <a:pt x="236" y="1522"/>
                  </a:lnTo>
                  <a:lnTo>
                    <a:pt x="236" y="1522"/>
                  </a:lnTo>
                  <a:lnTo>
                    <a:pt x="272" y="1300"/>
                  </a:lnTo>
                  <a:lnTo>
                    <a:pt x="272" y="1300"/>
                  </a:lnTo>
                  <a:lnTo>
                    <a:pt x="348" y="848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94" y="622"/>
                  </a:lnTo>
                  <a:lnTo>
                    <a:pt x="550" y="896"/>
                  </a:lnTo>
                  <a:lnTo>
                    <a:pt x="588" y="1118"/>
                  </a:lnTo>
                  <a:lnTo>
                    <a:pt x="612" y="1254"/>
                  </a:lnTo>
                  <a:lnTo>
                    <a:pt x="612" y="1254"/>
                  </a:lnTo>
                  <a:lnTo>
                    <a:pt x="612" y="1254"/>
                  </a:lnTo>
                  <a:close/>
                  <a:moveTo>
                    <a:pt x="56" y="56"/>
                  </a:moveTo>
                  <a:lnTo>
                    <a:pt x="352" y="56"/>
                  </a:lnTo>
                  <a:lnTo>
                    <a:pt x="352" y="56"/>
                  </a:lnTo>
                  <a:lnTo>
                    <a:pt x="382" y="142"/>
                  </a:lnTo>
                  <a:lnTo>
                    <a:pt x="410" y="250"/>
                  </a:lnTo>
                  <a:lnTo>
                    <a:pt x="410" y="250"/>
                  </a:lnTo>
                  <a:lnTo>
                    <a:pt x="366" y="486"/>
                  </a:lnTo>
                  <a:lnTo>
                    <a:pt x="316" y="76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12" y="1366"/>
                  </a:lnTo>
                  <a:lnTo>
                    <a:pt x="170" y="1584"/>
                  </a:lnTo>
                  <a:lnTo>
                    <a:pt x="118" y="1842"/>
                  </a:lnTo>
                  <a:lnTo>
                    <a:pt x="84" y="1960"/>
                  </a:lnTo>
                  <a:lnTo>
                    <a:pt x="56" y="2070"/>
                  </a:lnTo>
                  <a:lnTo>
                    <a:pt x="56" y="56"/>
                  </a:lnTo>
                  <a:lnTo>
                    <a:pt x="56" y="56"/>
                  </a:lnTo>
                  <a:close/>
                  <a:moveTo>
                    <a:pt x="2402" y="3394"/>
                  </a:moveTo>
                  <a:lnTo>
                    <a:pt x="56" y="3394"/>
                  </a:lnTo>
                  <a:lnTo>
                    <a:pt x="56" y="2178"/>
                  </a:lnTo>
                  <a:lnTo>
                    <a:pt x="2402" y="2178"/>
                  </a:lnTo>
                  <a:lnTo>
                    <a:pt x="2402" y="3394"/>
                  </a:lnTo>
                  <a:lnTo>
                    <a:pt x="2402" y="3394"/>
                  </a:lnTo>
                  <a:close/>
                  <a:moveTo>
                    <a:pt x="2402" y="2122"/>
                  </a:moveTo>
                  <a:lnTo>
                    <a:pt x="2402" y="2122"/>
                  </a:lnTo>
                  <a:lnTo>
                    <a:pt x="2366" y="2070"/>
                  </a:lnTo>
                  <a:lnTo>
                    <a:pt x="2322" y="2008"/>
                  </a:lnTo>
                  <a:lnTo>
                    <a:pt x="2234" y="1858"/>
                  </a:lnTo>
                  <a:lnTo>
                    <a:pt x="2154" y="1712"/>
                  </a:lnTo>
                  <a:lnTo>
                    <a:pt x="2102" y="1602"/>
                  </a:lnTo>
                  <a:lnTo>
                    <a:pt x="2102" y="1602"/>
                  </a:lnTo>
                  <a:lnTo>
                    <a:pt x="2050" y="1484"/>
                  </a:lnTo>
                  <a:lnTo>
                    <a:pt x="2016" y="1414"/>
                  </a:lnTo>
                  <a:lnTo>
                    <a:pt x="1978" y="1344"/>
                  </a:lnTo>
                  <a:lnTo>
                    <a:pt x="1936" y="1272"/>
                  </a:lnTo>
                  <a:lnTo>
                    <a:pt x="1894" y="1216"/>
                  </a:lnTo>
                  <a:lnTo>
                    <a:pt x="1870" y="1192"/>
                  </a:lnTo>
                  <a:lnTo>
                    <a:pt x="1852" y="1174"/>
                  </a:lnTo>
                  <a:lnTo>
                    <a:pt x="1828" y="1160"/>
                  </a:lnTo>
                  <a:lnTo>
                    <a:pt x="1804" y="1150"/>
                  </a:lnTo>
                  <a:lnTo>
                    <a:pt x="1804" y="1150"/>
                  </a:lnTo>
                  <a:lnTo>
                    <a:pt x="1860" y="1140"/>
                  </a:lnTo>
                  <a:lnTo>
                    <a:pt x="1912" y="1122"/>
                  </a:lnTo>
                  <a:lnTo>
                    <a:pt x="1960" y="1098"/>
                  </a:lnTo>
                  <a:lnTo>
                    <a:pt x="2008" y="1070"/>
                  </a:lnTo>
                  <a:lnTo>
                    <a:pt x="2050" y="1038"/>
                  </a:lnTo>
                  <a:lnTo>
                    <a:pt x="2092" y="1000"/>
                  </a:lnTo>
                  <a:lnTo>
                    <a:pt x="2130" y="962"/>
                  </a:lnTo>
                  <a:lnTo>
                    <a:pt x="2162" y="920"/>
                  </a:lnTo>
                  <a:lnTo>
                    <a:pt x="2190" y="872"/>
                  </a:lnTo>
                  <a:lnTo>
                    <a:pt x="2220" y="824"/>
                  </a:lnTo>
                  <a:lnTo>
                    <a:pt x="2242" y="774"/>
                  </a:lnTo>
                  <a:lnTo>
                    <a:pt x="2262" y="722"/>
                  </a:lnTo>
                  <a:lnTo>
                    <a:pt x="2276" y="670"/>
                  </a:lnTo>
                  <a:lnTo>
                    <a:pt x="2286" y="612"/>
                  </a:lnTo>
                  <a:lnTo>
                    <a:pt x="2294" y="562"/>
                  </a:lnTo>
                  <a:lnTo>
                    <a:pt x="2294" y="504"/>
                  </a:lnTo>
                  <a:lnTo>
                    <a:pt x="2294" y="504"/>
                  </a:lnTo>
                  <a:lnTo>
                    <a:pt x="2294" y="444"/>
                  </a:lnTo>
                  <a:lnTo>
                    <a:pt x="2286" y="392"/>
                  </a:lnTo>
                  <a:lnTo>
                    <a:pt x="2272" y="340"/>
                  </a:lnTo>
                  <a:lnTo>
                    <a:pt x="2252" y="298"/>
                  </a:lnTo>
                  <a:lnTo>
                    <a:pt x="2228" y="260"/>
                  </a:lnTo>
                  <a:lnTo>
                    <a:pt x="2206" y="222"/>
                  </a:lnTo>
                  <a:lnTo>
                    <a:pt x="2176" y="188"/>
                  </a:lnTo>
                  <a:lnTo>
                    <a:pt x="2148" y="166"/>
                  </a:lnTo>
                  <a:lnTo>
                    <a:pt x="2116" y="142"/>
                  </a:lnTo>
                  <a:lnTo>
                    <a:pt x="2082" y="118"/>
                  </a:lnTo>
                  <a:lnTo>
                    <a:pt x="2022" y="90"/>
                  </a:lnTo>
                  <a:lnTo>
                    <a:pt x="1960" y="66"/>
                  </a:lnTo>
                  <a:lnTo>
                    <a:pt x="1908" y="56"/>
                  </a:lnTo>
                  <a:lnTo>
                    <a:pt x="2402" y="56"/>
                  </a:lnTo>
                  <a:lnTo>
                    <a:pt x="2402" y="2122"/>
                  </a:lnTo>
                  <a:lnTo>
                    <a:pt x="2402" y="2122"/>
                  </a:lnTo>
                  <a:close/>
                  <a:moveTo>
                    <a:pt x="1442" y="2532"/>
                  </a:moveTo>
                  <a:lnTo>
                    <a:pt x="1442" y="2532"/>
                  </a:lnTo>
                  <a:lnTo>
                    <a:pt x="1418" y="2502"/>
                  </a:lnTo>
                  <a:lnTo>
                    <a:pt x="1390" y="2456"/>
                  </a:lnTo>
                  <a:lnTo>
                    <a:pt x="1390" y="2456"/>
                  </a:lnTo>
                  <a:lnTo>
                    <a:pt x="1408" y="2450"/>
                  </a:lnTo>
                  <a:lnTo>
                    <a:pt x="1422" y="2442"/>
                  </a:lnTo>
                  <a:lnTo>
                    <a:pt x="1428" y="2428"/>
                  </a:lnTo>
                  <a:lnTo>
                    <a:pt x="1432" y="2408"/>
                  </a:lnTo>
                  <a:lnTo>
                    <a:pt x="1432" y="2408"/>
                  </a:lnTo>
                  <a:lnTo>
                    <a:pt x="1428" y="2394"/>
                  </a:lnTo>
                  <a:lnTo>
                    <a:pt x="1418" y="2376"/>
                  </a:lnTo>
                  <a:lnTo>
                    <a:pt x="1400" y="2362"/>
                  </a:lnTo>
                  <a:lnTo>
                    <a:pt x="1370" y="2362"/>
                  </a:lnTo>
                  <a:lnTo>
                    <a:pt x="1282" y="2362"/>
                  </a:lnTo>
                  <a:lnTo>
                    <a:pt x="1282" y="2370"/>
                  </a:lnTo>
                  <a:lnTo>
                    <a:pt x="1296" y="2370"/>
                  </a:lnTo>
                  <a:lnTo>
                    <a:pt x="1296" y="2370"/>
                  </a:lnTo>
                  <a:lnTo>
                    <a:pt x="1300" y="2370"/>
                  </a:lnTo>
                  <a:lnTo>
                    <a:pt x="1304" y="2376"/>
                  </a:lnTo>
                  <a:lnTo>
                    <a:pt x="1304" y="2408"/>
                  </a:lnTo>
                  <a:lnTo>
                    <a:pt x="1304" y="2536"/>
                  </a:lnTo>
                  <a:lnTo>
                    <a:pt x="1304" y="2536"/>
                  </a:lnTo>
                  <a:lnTo>
                    <a:pt x="1304" y="2540"/>
                  </a:lnTo>
                  <a:lnTo>
                    <a:pt x="1300" y="2540"/>
                  </a:lnTo>
                  <a:lnTo>
                    <a:pt x="1290" y="2540"/>
                  </a:lnTo>
                  <a:lnTo>
                    <a:pt x="1290" y="2550"/>
                  </a:lnTo>
                  <a:lnTo>
                    <a:pt x="1366" y="2550"/>
                  </a:lnTo>
                  <a:lnTo>
                    <a:pt x="1366" y="2540"/>
                  </a:lnTo>
                  <a:lnTo>
                    <a:pt x="1352" y="2540"/>
                  </a:lnTo>
                  <a:lnTo>
                    <a:pt x="1352" y="2540"/>
                  </a:lnTo>
                  <a:lnTo>
                    <a:pt x="1348" y="2540"/>
                  </a:lnTo>
                  <a:lnTo>
                    <a:pt x="1342" y="2536"/>
                  </a:lnTo>
                  <a:lnTo>
                    <a:pt x="1342" y="2498"/>
                  </a:lnTo>
                  <a:lnTo>
                    <a:pt x="1342" y="2466"/>
                  </a:lnTo>
                  <a:lnTo>
                    <a:pt x="1362" y="2466"/>
                  </a:lnTo>
                  <a:lnTo>
                    <a:pt x="1362" y="2466"/>
                  </a:lnTo>
                  <a:lnTo>
                    <a:pt x="1390" y="2516"/>
                  </a:lnTo>
                  <a:lnTo>
                    <a:pt x="1414" y="2550"/>
                  </a:lnTo>
                  <a:lnTo>
                    <a:pt x="1414" y="2550"/>
                  </a:lnTo>
                  <a:lnTo>
                    <a:pt x="1418" y="2550"/>
                  </a:lnTo>
                  <a:lnTo>
                    <a:pt x="1428" y="2550"/>
                  </a:lnTo>
                  <a:lnTo>
                    <a:pt x="1460" y="2550"/>
                  </a:lnTo>
                  <a:lnTo>
                    <a:pt x="1460" y="2540"/>
                  </a:lnTo>
                  <a:lnTo>
                    <a:pt x="1460" y="2540"/>
                  </a:lnTo>
                  <a:lnTo>
                    <a:pt x="1450" y="2540"/>
                  </a:lnTo>
                  <a:lnTo>
                    <a:pt x="1442" y="2532"/>
                  </a:lnTo>
                  <a:lnTo>
                    <a:pt x="1442" y="2532"/>
                  </a:lnTo>
                  <a:lnTo>
                    <a:pt x="1442" y="2532"/>
                  </a:lnTo>
                  <a:close/>
                  <a:moveTo>
                    <a:pt x="1352" y="2456"/>
                  </a:moveTo>
                  <a:lnTo>
                    <a:pt x="1342" y="2456"/>
                  </a:lnTo>
                  <a:lnTo>
                    <a:pt x="1342" y="2376"/>
                  </a:lnTo>
                  <a:lnTo>
                    <a:pt x="1342" y="2376"/>
                  </a:lnTo>
                  <a:lnTo>
                    <a:pt x="1342" y="2370"/>
                  </a:lnTo>
                  <a:lnTo>
                    <a:pt x="1348" y="2370"/>
                  </a:lnTo>
                  <a:lnTo>
                    <a:pt x="1356" y="2370"/>
                  </a:lnTo>
                  <a:lnTo>
                    <a:pt x="1356" y="2370"/>
                  </a:lnTo>
                  <a:lnTo>
                    <a:pt x="1370" y="2370"/>
                  </a:lnTo>
                  <a:lnTo>
                    <a:pt x="1380" y="2380"/>
                  </a:lnTo>
                  <a:lnTo>
                    <a:pt x="1394" y="2394"/>
                  </a:lnTo>
                  <a:lnTo>
                    <a:pt x="1394" y="2404"/>
                  </a:lnTo>
                  <a:lnTo>
                    <a:pt x="1400" y="2418"/>
                  </a:lnTo>
                  <a:lnTo>
                    <a:pt x="1400" y="2418"/>
                  </a:lnTo>
                  <a:lnTo>
                    <a:pt x="1394" y="2432"/>
                  </a:lnTo>
                  <a:lnTo>
                    <a:pt x="1384" y="2446"/>
                  </a:lnTo>
                  <a:lnTo>
                    <a:pt x="1370" y="2450"/>
                  </a:lnTo>
                  <a:lnTo>
                    <a:pt x="1352" y="2456"/>
                  </a:lnTo>
                  <a:lnTo>
                    <a:pt x="1352" y="2456"/>
                  </a:lnTo>
                  <a:lnTo>
                    <a:pt x="1352" y="2456"/>
                  </a:lnTo>
                  <a:close/>
                  <a:moveTo>
                    <a:pt x="1172" y="2738"/>
                  </a:moveTo>
                  <a:lnTo>
                    <a:pt x="1172" y="2738"/>
                  </a:lnTo>
                  <a:lnTo>
                    <a:pt x="1154" y="2738"/>
                  </a:lnTo>
                  <a:lnTo>
                    <a:pt x="1140" y="2748"/>
                  </a:lnTo>
                  <a:lnTo>
                    <a:pt x="1126" y="2758"/>
                  </a:lnTo>
                  <a:lnTo>
                    <a:pt x="1112" y="2766"/>
                  </a:lnTo>
                  <a:lnTo>
                    <a:pt x="1106" y="2780"/>
                  </a:lnTo>
                  <a:lnTo>
                    <a:pt x="1098" y="2800"/>
                  </a:lnTo>
                  <a:lnTo>
                    <a:pt x="1092" y="2828"/>
                  </a:lnTo>
                  <a:lnTo>
                    <a:pt x="1092" y="2828"/>
                  </a:lnTo>
                  <a:lnTo>
                    <a:pt x="1098" y="2852"/>
                  </a:lnTo>
                  <a:lnTo>
                    <a:pt x="1106" y="2866"/>
                  </a:lnTo>
                  <a:lnTo>
                    <a:pt x="1122" y="2876"/>
                  </a:lnTo>
                  <a:lnTo>
                    <a:pt x="1140" y="2876"/>
                  </a:lnTo>
                  <a:lnTo>
                    <a:pt x="1140" y="2876"/>
                  </a:lnTo>
                  <a:lnTo>
                    <a:pt x="1158" y="2876"/>
                  </a:lnTo>
                  <a:lnTo>
                    <a:pt x="1172" y="2866"/>
                  </a:lnTo>
                  <a:lnTo>
                    <a:pt x="1188" y="2856"/>
                  </a:lnTo>
                  <a:lnTo>
                    <a:pt x="1202" y="2846"/>
                  </a:lnTo>
                  <a:lnTo>
                    <a:pt x="1206" y="2832"/>
                  </a:lnTo>
                  <a:lnTo>
                    <a:pt x="1216" y="2814"/>
                  </a:lnTo>
                  <a:lnTo>
                    <a:pt x="1220" y="2786"/>
                  </a:lnTo>
                  <a:lnTo>
                    <a:pt x="1220" y="2786"/>
                  </a:lnTo>
                  <a:lnTo>
                    <a:pt x="1216" y="2762"/>
                  </a:lnTo>
                  <a:lnTo>
                    <a:pt x="1206" y="2748"/>
                  </a:lnTo>
                  <a:lnTo>
                    <a:pt x="1192" y="2738"/>
                  </a:lnTo>
                  <a:lnTo>
                    <a:pt x="1172" y="2738"/>
                  </a:lnTo>
                  <a:lnTo>
                    <a:pt x="1172" y="2738"/>
                  </a:lnTo>
                  <a:lnTo>
                    <a:pt x="1172" y="2738"/>
                  </a:lnTo>
                  <a:close/>
                  <a:moveTo>
                    <a:pt x="1150" y="2866"/>
                  </a:moveTo>
                  <a:lnTo>
                    <a:pt x="1150" y="2866"/>
                  </a:lnTo>
                  <a:lnTo>
                    <a:pt x="1140" y="2866"/>
                  </a:lnTo>
                  <a:lnTo>
                    <a:pt x="1136" y="2860"/>
                  </a:lnTo>
                  <a:lnTo>
                    <a:pt x="1130" y="2852"/>
                  </a:lnTo>
                  <a:lnTo>
                    <a:pt x="1126" y="2832"/>
                  </a:lnTo>
                  <a:lnTo>
                    <a:pt x="1126" y="2824"/>
                  </a:lnTo>
                  <a:lnTo>
                    <a:pt x="1126" y="2824"/>
                  </a:lnTo>
                  <a:lnTo>
                    <a:pt x="1126" y="2800"/>
                  </a:lnTo>
                  <a:lnTo>
                    <a:pt x="1136" y="2776"/>
                  </a:lnTo>
                  <a:lnTo>
                    <a:pt x="1144" y="2758"/>
                  </a:lnTo>
                  <a:lnTo>
                    <a:pt x="1154" y="2748"/>
                  </a:lnTo>
                  <a:lnTo>
                    <a:pt x="1164" y="2748"/>
                  </a:lnTo>
                  <a:lnTo>
                    <a:pt x="1164" y="2748"/>
                  </a:lnTo>
                  <a:lnTo>
                    <a:pt x="1172" y="2748"/>
                  </a:lnTo>
                  <a:lnTo>
                    <a:pt x="1178" y="2752"/>
                  </a:lnTo>
                  <a:lnTo>
                    <a:pt x="1182" y="2762"/>
                  </a:lnTo>
                  <a:lnTo>
                    <a:pt x="1188" y="2780"/>
                  </a:lnTo>
                  <a:lnTo>
                    <a:pt x="1188" y="2790"/>
                  </a:lnTo>
                  <a:lnTo>
                    <a:pt x="1188" y="2790"/>
                  </a:lnTo>
                  <a:lnTo>
                    <a:pt x="1188" y="2814"/>
                  </a:lnTo>
                  <a:lnTo>
                    <a:pt x="1178" y="2838"/>
                  </a:lnTo>
                  <a:lnTo>
                    <a:pt x="1168" y="2856"/>
                  </a:lnTo>
                  <a:lnTo>
                    <a:pt x="1158" y="2866"/>
                  </a:lnTo>
                  <a:lnTo>
                    <a:pt x="1150" y="2866"/>
                  </a:lnTo>
                  <a:lnTo>
                    <a:pt x="1150" y="2866"/>
                  </a:lnTo>
                  <a:lnTo>
                    <a:pt x="1150" y="2866"/>
                  </a:lnTo>
                  <a:close/>
                  <a:moveTo>
                    <a:pt x="1296" y="3030"/>
                  </a:moveTo>
                  <a:lnTo>
                    <a:pt x="1296" y="3030"/>
                  </a:lnTo>
                  <a:lnTo>
                    <a:pt x="1272" y="3036"/>
                  </a:lnTo>
                  <a:lnTo>
                    <a:pt x="1254" y="3040"/>
                  </a:lnTo>
                  <a:lnTo>
                    <a:pt x="1234" y="3050"/>
                  </a:lnTo>
                  <a:lnTo>
                    <a:pt x="1220" y="3064"/>
                  </a:lnTo>
                  <a:lnTo>
                    <a:pt x="1210" y="3078"/>
                  </a:lnTo>
                  <a:lnTo>
                    <a:pt x="1202" y="3096"/>
                  </a:lnTo>
                  <a:lnTo>
                    <a:pt x="1196" y="3116"/>
                  </a:lnTo>
                  <a:lnTo>
                    <a:pt x="1192" y="3140"/>
                  </a:lnTo>
                  <a:lnTo>
                    <a:pt x="1192" y="3140"/>
                  </a:lnTo>
                  <a:lnTo>
                    <a:pt x="1196" y="3158"/>
                  </a:lnTo>
                  <a:lnTo>
                    <a:pt x="1202" y="3176"/>
                  </a:lnTo>
                  <a:lnTo>
                    <a:pt x="1206" y="3196"/>
                  </a:lnTo>
                  <a:lnTo>
                    <a:pt x="1220" y="3210"/>
                  </a:lnTo>
                  <a:lnTo>
                    <a:pt x="1234" y="3220"/>
                  </a:lnTo>
                  <a:lnTo>
                    <a:pt x="1248" y="3228"/>
                  </a:lnTo>
                  <a:lnTo>
                    <a:pt x="1268" y="3234"/>
                  </a:lnTo>
                  <a:lnTo>
                    <a:pt x="1290" y="3234"/>
                  </a:lnTo>
                  <a:lnTo>
                    <a:pt x="1290" y="3234"/>
                  </a:lnTo>
                  <a:lnTo>
                    <a:pt x="1314" y="3234"/>
                  </a:lnTo>
                  <a:lnTo>
                    <a:pt x="1334" y="3228"/>
                  </a:lnTo>
                  <a:lnTo>
                    <a:pt x="1352" y="3214"/>
                  </a:lnTo>
                  <a:lnTo>
                    <a:pt x="1366" y="3204"/>
                  </a:lnTo>
                  <a:lnTo>
                    <a:pt x="1376" y="3186"/>
                  </a:lnTo>
                  <a:lnTo>
                    <a:pt x="1384" y="3172"/>
                  </a:lnTo>
                  <a:lnTo>
                    <a:pt x="1390" y="3148"/>
                  </a:lnTo>
                  <a:lnTo>
                    <a:pt x="1394" y="3130"/>
                  </a:lnTo>
                  <a:lnTo>
                    <a:pt x="1394" y="3130"/>
                  </a:lnTo>
                  <a:lnTo>
                    <a:pt x="1390" y="3106"/>
                  </a:lnTo>
                  <a:lnTo>
                    <a:pt x="1384" y="3088"/>
                  </a:lnTo>
                  <a:lnTo>
                    <a:pt x="1380" y="3074"/>
                  </a:lnTo>
                  <a:lnTo>
                    <a:pt x="1366" y="3058"/>
                  </a:lnTo>
                  <a:lnTo>
                    <a:pt x="1352" y="3050"/>
                  </a:lnTo>
                  <a:lnTo>
                    <a:pt x="1338" y="3040"/>
                  </a:lnTo>
                  <a:lnTo>
                    <a:pt x="1318" y="3036"/>
                  </a:lnTo>
                  <a:lnTo>
                    <a:pt x="1296" y="3030"/>
                  </a:lnTo>
                  <a:lnTo>
                    <a:pt x="1296" y="3030"/>
                  </a:lnTo>
                  <a:lnTo>
                    <a:pt x="1296" y="3030"/>
                  </a:lnTo>
                  <a:close/>
                  <a:moveTo>
                    <a:pt x="1300" y="3224"/>
                  </a:moveTo>
                  <a:lnTo>
                    <a:pt x="1300" y="3224"/>
                  </a:lnTo>
                  <a:lnTo>
                    <a:pt x="1276" y="3220"/>
                  </a:lnTo>
                  <a:lnTo>
                    <a:pt x="1262" y="3214"/>
                  </a:lnTo>
                  <a:lnTo>
                    <a:pt x="1254" y="3200"/>
                  </a:lnTo>
                  <a:lnTo>
                    <a:pt x="1244" y="3186"/>
                  </a:lnTo>
                  <a:lnTo>
                    <a:pt x="1234" y="3172"/>
                  </a:lnTo>
                  <a:lnTo>
                    <a:pt x="1230" y="3148"/>
                  </a:lnTo>
                  <a:lnTo>
                    <a:pt x="1230" y="3120"/>
                  </a:lnTo>
                  <a:lnTo>
                    <a:pt x="1230" y="3120"/>
                  </a:lnTo>
                  <a:lnTo>
                    <a:pt x="1230" y="3096"/>
                  </a:lnTo>
                  <a:lnTo>
                    <a:pt x="1234" y="3078"/>
                  </a:lnTo>
                  <a:lnTo>
                    <a:pt x="1244" y="3064"/>
                  </a:lnTo>
                  <a:lnTo>
                    <a:pt x="1254" y="3054"/>
                  </a:lnTo>
                  <a:lnTo>
                    <a:pt x="1272" y="3044"/>
                  </a:lnTo>
                  <a:lnTo>
                    <a:pt x="1286" y="3044"/>
                  </a:lnTo>
                  <a:lnTo>
                    <a:pt x="1286" y="3044"/>
                  </a:lnTo>
                  <a:lnTo>
                    <a:pt x="1310" y="3050"/>
                  </a:lnTo>
                  <a:lnTo>
                    <a:pt x="1324" y="3054"/>
                  </a:lnTo>
                  <a:lnTo>
                    <a:pt x="1334" y="3064"/>
                  </a:lnTo>
                  <a:lnTo>
                    <a:pt x="1342" y="3078"/>
                  </a:lnTo>
                  <a:lnTo>
                    <a:pt x="1352" y="3096"/>
                  </a:lnTo>
                  <a:lnTo>
                    <a:pt x="1356" y="3120"/>
                  </a:lnTo>
                  <a:lnTo>
                    <a:pt x="1356" y="3144"/>
                  </a:lnTo>
                  <a:lnTo>
                    <a:pt x="1356" y="3144"/>
                  </a:lnTo>
                  <a:lnTo>
                    <a:pt x="1356" y="3172"/>
                  </a:lnTo>
                  <a:lnTo>
                    <a:pt x="1352" y="3190"/>
                  </a:lnTo>
                  <a:lnTo>
                    <a:pt x="1342" y="3204"/>
                  </a:lnTo>
                  <a:lnTo>
                    <a:pt x="1334" y="3214"/>
                  </a:lnTo>
                  <a:lnTo>
                    <a:pt x="1314" y="3224"/>
                  </a:lnTo>
                  <a:lnTo>
                    <a:pt x="1300" y="3224"/>
                  </a:lnTo>
                  <a:lnTo>
                    <a:pt x="1300" y="3224"/>
                  </a:lnTo>
                  <a:lnTo>
                    <a:pt x="1300" y="3224"/>
                  </a:lnTo>
                  <a:close/>
                  <a:moveTo>
                    <a:pt x="616" y="3220"/>
                  </a:moveTo>
                  <a:lnTo>
                    <a:pt x="616" y="3220"/>
                  </a:lnTo>
                  <a:lnTo>
                    <a:pt x="612" y="3220"/>
                  </a:lnTo>
                  <a:lnTo>
                    <a:pt x="608" y="3214"/>
                  </a:lnTo>
                  <a:lnTo>
                    <a:pt x="598" y="3190"/>
                  </a:lnTo>
                  <a:lnTo>
                    <a:pt x="598" y="3190"/>
                  </a:lnTo>
                  <a:lnTo>
                    <a:pt x="564" y="3106"/>
                  </a:lnTo>
                  <a:lnTo>
                    <a:pt x="546" y="3044"/>
                  </a:lnTo>
                  <a:lnTo>
                    <a:pt x="546" y="3044"/>
                  </a:lnTo>
                  <a:lnTo>
                    <a:pt x="550" y="3040"/>
                  </a:lnTo>
                  <a:lnTo>
                    <a:pt x="550" y="3036"/>
                  </a:lnTo>
                  <a:lnTo>
                    <a:pt x="550" y="3036"/>
                  </a:lnTo>
                  <a:lnTo>
                    <a:pt x="550" y="3030"/>
                  </a:lnTo>
                  <a:lnTo>
                    <a:pt x="550" y="3030"/>
                  </a:lnTo>
                  <a:lnTo>
                    <a:pt x="528" y="3036"/>
                  </a:lnTo>
                  <a:lnTo>
                    <a:pt x="528" y="3036"/>
                  </a:lnTo>
                  <a:lnTo>
                    <a:pt x="452" y="3214"/>
                  </a:lnTo>
                  <a:lnTo>
                    <a:pt x="452" y="3214"/>
                  </a:lnTo>
                  <a:lnTo>
                    <a:pt x="448" y="3220"/>
                  </a:lnTo>
                  <a:lnTo>
                    <a:pt x="442" y="3220"/>
                  </a:lnTo>
                  <a:lnTo>
                    <a:pt x="432" y="3220"/>
                  </a:lnTo>
                  <a:lnTo>
                    <a:pt x="432" y="3228"/>
                  </a:lnTo>
                  <a:lnTo>
                    <a:pt x="494" y="3228"/>
                  </a:lnTo>
                  <a:lnTo>
                    <a:pt x="494" y="3220"/>
                  </a:lnTo>
                  <a:lnTo>
                    <a:pt x="476" y="3220"/>
                  </a:lnTo>
                  <a:lnTo>
                    <a:pt x="476" y="3220"/>
                  </a:lnTo>
                  <a:lnTo>
                    <a:pt x="470" y="3220"/>
                  </a:lnTo>
                  <a:lnTo>
                    <a:pt x="470" y="3214"/>
                  </a:lnTo>
                  <a:lnTo>
                    <a:pt x="470" y="3214"/>
                  </a:lnTo>
                  <a:lnTo>
                    <a:pt x="476" y="3190"/>
                  </a:lnTo>
                  <a:lnTo>
                    <a:pt x="484" y="3158"/>
                  </a:lnTo>
                  <a:lnTo>
                    <a:pt x="550" y="3158"/>
                  </a:lnTo>
                  <a:lnTo>
                    <a:pt x="570" y="3210"/>
                  </a:lnTo>
                  <a:lnTo>
                    <a:pt x="570" y="3210"/>
                  </a:lnTo>
                  <a:lnTo>
                    <a:pt x="570" y="3220"/>
                  </a:lnTo>
                  <a:lnTo>
                    <a:pt x="564" y="3220"/>
                  </a:lnTo>
                  <a:lnTo>
                    <a:pt x="550" y="3220"/>
                  </a:lnTo>
                  <a:lnTo>
                    <a:pt x="550" y="3228"/>
                  </a:lnTo>
                  <a:lnTo>
                    <a:pt x="626" y="3228"/>
                  </a:lnTo>
                  <a:lnTo>
                    <a:pt x="626" y="3220"/>
                  </a:lnTo>
                  <a:lnTo>
                    <a:pt x="616" y="3220"/>
                  </a:lnTo>
                  <a:lnTo>
                    <a:pt x="616" y="3220"/>
                  </a:lnTo>
                  <a:close/>
                  <a:moveTo>
                    <a:pt x="490" y="3148"/>
                  </a:moveTo>
                  <a:lnTo>
                    <a:pt x="490" y="3148"/>
                  </a:lnTo>
                  <a:lnTo>
                    <a:pt x="522" y="3078"/>
                  </a:lnTo>
                  <a:lnTo>
                    <a:pt x="546" y="3148"/>
                  </a:lnTo>
                  <a:lnTo>
                    <a:pt x="490" y="3148"/>
                  </a:lnTo>
                  <a:lnTo>
                    <a:pt x="490" y="3148"/>
                  </a:lnTo>
                  <a:close/>
                  <a:moveTo>
                    <a:pt x="1598" y="3210"/>
                  </a:moveTo>
                  <a:lnTo>
                    <a:pt x="1598" y="3210"/>
                  </a:lnTo>
                  <a:lnTo>
                    <a:pt x="1578" y="3182"/>
                  </a:lnTo>
                  <a:lnTo>
                    <a:pt x="1546" y="3134"/>
                  </a:lnTo>
                  <a:lnTo>
                    <a:pt x="1546" y="3134"/>
                  </a:lnTo>
                  <a:lnTo>
                    <a:pt x="1564" y="3130"/>
                  </a:lnTo>
                  <a:lnTo>
                    <a:pt x="1578" y="3120"/>
                  </a:lnTo>
                  <a:lnTo>
                    <a:pt x="1588" y="3106"/>
                  </a:lnTo>
                  <a:lnTo>
                    <a:pt x="1588" y="3088"/>
                  </a:lnTo>
                  <a:lnTo>
                    <a:pt x="1588" y="3088"/>
                  </a:lnTo>
                  <a:lnTo>
                    <a:pt x="1588" y="3074"/>
                  </a:lnTo>
                  <a:lnTo>
                    <a:pt x="1574" y="3054"/>
                  </a:lnTo>
                  <a:lnTo>
                    <a:pt x="1554" y="3040"/>
                  </a:lnTo>
                  <a:lnTo>
                    <a:pt x="1526" y="3040"/>
                  </a:lnTo>
                  <a:lnTo>
                    <a:pt x="1436" y="3040"/>
                  </a:lnTo>
                  <a:lnTo>
                    <a:pt x="1436" y="3050"/>
                  </a:lnTo>
                  <a:lnTo>
                    <a:pt x="1450" y="3050"/>
                  </a:lnTo>
                  <a:lnTo>
                    <a:pt x="1450" y="3050"/>
                  </a:lnTo>
                  <a:lnTo>
                    <a:pt x="1456" y="3050"/>
                  </a:lnTo>
                  <a:lnTo>
                    <a:pt x="1460" y="3054"/>
                  </a:lnTo>
                  <a:lnTo>
                    <a:pt x="1466" y="3088"/>
                  </a:lnTo>
                  <a:lnTo>
                    <a:pt x="1466" y="3214"/>
                  </a:lnTo>
                  <a:lnTo>
                    <a:pt x="1466" y="3214"/>
                  </a:lnTo>
                  <a:lnTo>
                    <a:pt x="1460" y="3220"/>
                  </a:lnTo>
                  <a:lnTo>
                    <a:pt x="1460" y="3220"/>
                  </a:lnTo>
                  <a:lnTo>
                    <a:pt x="1446" y="3220"/>
                  </a:lnTo>
                  <a:lnTo>
                    <a:pt x="1446" y="3228"/>
                  </a:lnTo>
                  <a:lnTo>
                    <a:pt x="1522" y="3228"/>
                  </a:lnTo>
                  <a:lnTo>
                    <a:pt x="1522" y="3220"/>
                  </a:lnTo>
                  <a:lnTo>
                    <a:pt x="1508" y="3220"/>
                  </a:lnTo>
                  <a:lnTo>
                    <a:pt x="1508" y="3220"/>
                  </a:lnTo>
                  <a:lnTo>
                    <a:pt x="1502" y="3220"/>
                  </a:lnTo>
                  <a:lnTo>
                    <a:pt x="1498" y="3214"/>
                  </a:lnTo>
                  <a:lnTo>
                    <a:pt x="1498" y="3176"/>
                  </a:lnTo>
                  <a:lnTo>
                    <a:pt x="1498" y="3144"/>
                  </a:lnTo>
                  <a:lnTo>
                    <a:pt x="1516" y="3144"/>
                  </a:lnTo>
                  <a:lnTo>
                    <a:pt x="1516" y="3144"/>
                  </a:lnTo>
                  <a:lnTo>
                    <a:pt x="1546" y="3196"/>
                  </a:lnTo>
                  <a:lnTo>
                    <a:pt x="1568" y="3228"/>
                  </a:lnTo>
                  <a:lnTo>
                    <a:pt x="1568" y="3228"/>
                  </a:lnTo>
                  <a:lnTo>
                    <a:pt x="1574" y="3228"/>
                  </a:lnTo>
                  <a:lnTo>
                    <a:pt x="1582" y="3228"/>
                  </a:lnTo>
                  <a:lnTo>
                    <a:pt x="1616" y="3228"/>
                  </a:lnTo>
                  <a:lnTo>
                    <a:pt x="1616" y="3220"/>
                  </a:lnTo>
                  <a:lnTo>
                    <a:pt x="1616" y="3220"/>
                  </a:lnTo>
                  <a:lnTo>
                    <a:pt x="1606" y="3220"/>
                  </a:lnTo>
                  <a:lnTo>
                    <a:pt x="1598" y="3210"/>
                  </a:lnTo>
                  <a:lnTo>
                    <a:pt x="1598" y="3210"/>
                  </a:lnTo>
                  <a:lnTo>
                    <a:pt x="1598" y="3210"/>
                  </a:lnTo>
                  <a:close/>
                  <a:moveTo>
                    <a:pt x="1508" y="3134"/>
                  </a:moveTo>
                  <a:lnTo>
                    <a:pt x="1498" y="3134"/>
                  </a:lnTo>
                  <a:lnTo>
                    <a:pt x="1498" y="3054"/>
                  </a:lnTo>
                  <a:lnTo>
                    <a:pt x="1498" y="3054"/>
                  </a:lnTo>
                  <a:lnTo>
                    <a:pt x="1498" y="3050"/>
                  </a:lnTo>
                  <a:lnTo>
                    <a:pt x="1502" y="3050"/>
                  </a:lnTo>
                  <a:lnTo>
                    <a:pt x="1516" y="3050"/>
                  </a:lnTo>
                  <a:lnTo>
                    <a:pt x="1516" y="3050"/>
                  </a:lnTo>
                  <a:lnTo>
                    <a:pt x="1526" y="3050"/>
                  </a:lnTo>
                  <a:lnTo>
                    <a:pt x="1540" y="3058"/>
                  </a:lnTo>
                  <a:lnTo>
                    <a:pt x="1550" y="3074"/>
                  </a:lnTo>
                  <a:lnTo>
                    <a:pt x="1554" y="3082"/>
                  </a:lnTo>
                  <a:lnTo>
                    <a:pt x="1554" y="3096"/>
                  </a:lnTo>
                  <a:lnTo>
                    <a:pt x="1554" y="3096"/>
                  </a:lnTo>
                  <a:lnTo>
                    <a:pt x="1550" y="3110"/>
                  </a:lnTo>
                  <a:lnTo>
                    <a:pt x="1540" y="3124"/>
                  </a:lnTo>
                  <a:lnTo>
                    <a:pt x="1526" y="3130"/>
                  </a:lnTo>
                  <a:lnTo>
                    <a:pt x="1508" y="3134"/>
                  </a:lnTo>
                  <a:lnTo>
                    <a:pt x="1508" y="3134"/>
                  </a:lnTo>
                  <a:lnTo>
                    <a:pt x="1508" y="3134"/>
                  </a:lnTo>
                  <a:close/>
                  <a:moveTo>
                    <a:pt x="2206" y="3220"/>
                  </a:moveTo>
                  <a:lnTo>
                    <a:pt x="2206" y="3220"/>
                  </a:lnTo>
                  <a:lnTo>
                    <a:pt x="2196" y="3220"/>
                  </a:lnTo>
                  <a:lnTo>
                    <a:pt x="2190" y="3214"/>
                  </a:lnTo>
                  <a:lnTo>
                    <a:pt x="2182" y="3190"/>
                  </a:lnTo>
                  <a:lnTo>
                    <a:pt x="2182" y="3190"/>
                  </a:lnTo>
                  <a:lnTo>
                    <a:pt x="2148" y="3106"/>
                  </a:lnTo>
                  <a:lnTo>
                    <a:pt x="2130" y="3044"/>
                  </a:lnTo>
                  <a:lnTo>
                    <a:pt x="2130" y="3044"/>
                  </a:lnTo>
                  <a:lnTo>
                    <a:pt x="2134" y="3040"/>
                  </a:lnTo>
                  <a:lnTo>
                    <a:pt x="2140" y="3036"/>
                  </a:lnTo>
                  <a:lnTo>
                    <a:pt x="2140" y="3036"/>
                  </a:lnTo>
                  <a:lnTo>
                    <a:pt x="2134" y="3030"/>
                  </a:lnTo>
                  <a:lnTo>
                    <a:pt x="2134" y="3030"/>
                  </a:lnTo>
                  <a:lnTo>
                    <a:pt x="2110" y="3036"/>
                  </a:lnTo>
                  <a:lnTo>
                    <a:pt x="2110" y="3036"/>
                  </a:lnTo>
                  <a:lnTo>
                    <a:pt x="2036" y="3214"/>
                  </a:lnTo>
                  <a:lnTo>
                    <a:pt x="2036" y="3214"/>
                  </a:lnTo>
                  <a:lnTo>
                    <a:pt x="2030" y="3220"/>
                  </a:lnTo>
                  <a:lnTo>
                    <a:pt x="2026" y="3220"/>
                  </a:lnTo>
                  <a:lnTo>
                    <a:pt x="2016" y="3220"/>
                  </a:lnTo>
                  <a:lnTo>
                    <a:pt x="2016" y="3228"/>
                  </a:lnTo>
                  <a:lnTo>
                    <a:pt x="2078" y="3228"/>
                  </a:lnTo>
                  <a:lnTo>
                    <a:pt x="2078" y="3220"/>
                  </a:lnTo>
                  <a:lnTo>
                    <a:pt x="2064" y="3220"/>
                  </a:lnTo>
                  <a:lnTo>
                    <a:pt x="2064" y="3220"/>
                  </a:lnTo>
                  <a:lnTo>
                    <a:pt x="2054" y="3220"/>
                  </a:lnTo>
                  <a:lnTo>
                    <a:pt x="2054" y="3214"/>
                  </a:lnTo>
                  <a:lnTo>
                    <a:pt x="2054" y="3214"/>
                  </a:lnTo>
                  <a:lnTo>
                    <a:pt x="2058" y="3190"/>
                  </a:lnTo>
                  <a:lnTo>
                    <a:pt x="2068" y="3158"/>
                  </a:lnTo>
                  <a:lnTo>
                    <a:pt x="2134" y="3158"/>
                  </a:lnTo>
                  <a:lnTo>
                    <a:pt x="2154" y="3210"/>
                  </a:lnTo>
                  <a:lnTo>
                    <a:pt x="2154" y="3210"/>
                  </a:lnTo>
                  <a:lnTo>
                    <a:pt x="2154" y="3220"/>
                  </a:lnTo>
                  <a:lnTo>
                    <a:pt x="2148" y="3220"/>
                  </a:lnTo>
                  <a:lnTo>
                    <a:pt x="2134" y="3220"/>
                  </a:lnTo>
                  <a:lnTo>
                    <a:pt x="2134" y="3228"/>
                  </a:lnTo>
                  <a:lnTo>
                    <a:pt x="2210" y="3228"/>
                  </a:lnTo>
                  <a:lnTo>
                    <a:pt x="2210" y="3220"/>
                  </a:lnTo>
                  <a:lnTo>
                    <a:pt x="2206" y="3220"/>
                  </a:lnTo>
                  <a:lnTo>
                    <a:pt x="2206" y="3220"/>
                  </a:lnTo>
                  <a:close/>
                  <a:moveTo>
                    <a:pt x="2074" y="3148"/>
                  </a:moveTo>
                  <a:lnTo>
                    <a:pt x="2074" y="3148"/>
                  </a:lnTo>
                  <a:lnTo>
                    <a:pt x="2106" y="3078"/>
                  </a:lnTo>
                  <a:lnTo>
                    <a:pt x="2130" y="3148"/>
                  </a:lnTo>
                  <a:lnTo>
                    <a:pt x="2074" y="3148"/>
                  </a:lnTo>
                  <a:lnTo>
                    <a:pt x="2074" y="3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6857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22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6857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599"/>
            <a:ext cx="4192588" cy="422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192588" cy="4454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599"/>
            <a:ext cx="4194175" cy="422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94175" cy="4454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3480"/>
            <a:chExt cx="27648" cy="1725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3480"/>
              <a:ext cx="13824" cy="17256"/>
              <a:chOff x="0" y="3480"/>
              <a:chExt cx="13824" cy="17256"/>
            </a:xfrm>
          </p:grpSpPr>
          <p:pic>
            <p:nvPicPr>
              <p:cNvPr id="51209" name="Picture 9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51210" name="Picture 10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824" y="3480"/>
              <a:ext cx="13824" cy="17256"/>
              <a:chOff x="0" y="3480"/>
              <a:chExt cx="13824" cy="17256"/>
            </a:xfrm>
          </p:grpSpPr>
          <p:pic>
            <p:nvPicPr>
              <p:cNvPr id="51212" name="Picture 12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51213" name="Picture 13" descr="bg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2514600"/>
            <a:ext cx="9144000" cy="1447800"/>
          </a:xfrm>
          <a:prstGeom prst="rect">
            <a:avLst/>
          </a:prstGeom>
          <a:solidFill>
            <a:srgbClr val="A7810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17" name="Picture 17" descr="ucsealcrop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1182688"/>
          </a:xfrm>
          <a:prstGeom prst="rect">
            <a:avLst/>
          </a:prstGeom>
          <a:noFill/>
        </p:spPr>
      </p:pic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76200" y="2743200"/>
            <a:ext cx="692150" cy="968375"/>
            <a:chOff x="3360" y="0"/>
            <a:chExt cx="2468" cy="3454"/>
          </a:xfrm>
        </p:grpSpPr>
        <p:sp>
          <p:nvSpPr>
            <p:cNvPr id="51219" name="AutoShape 19"/>
            <p:cNvSpPr>
              <a:spLocks noChangeAspect="1" noChangeArrowheads="1"/>
            </p:cNvSpPr>
            <p:nvPr/>
          </p:nvSpPr>
          <p:spPr bwMode="auto">
            <a:xfrm>
              <a:off x="3360" y="0"/>
              <a:ext cx="2468" cy="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20"/>
            <p:cNvSpPr>
              <a:spLocks noEditPoints="1"/>
            </p:cNvSpPr>
            <p:nvPr/>
          </p:nvSpPr>
          <p:spPr bwMode="auto">
            <a:xfrm>
              <a:off x="3364" y="4"/>
              <a:ext cx="2460" cy="3446"/>
            </a:xfrm>
            <a:custGeom>
              <a:avLst/>
              <a:gdLst/>
              <a:ahLst/>
              <a:cxnLst>
                <a:cxn ang="0">
                  <a:pos x="366" y="2526"/>
                </a:cxn>
                <a:cxn ang="0">
                  <a:pos x="358" y="2526"/>
                </a:cxn>
                <a:cxn ang="0">
                  <a:pos x="456" y="2370"/>
                </a:cxn>
                <a:cxn ang="0">
                  <a:pos x="630" y="2554"/>
                </a:cxn>
                <a:cxn ang="0">
                  <a:pos x="768" y="2370"/>
                </a:cxn>
                <a:cxn ang="0">
                  <a:pos x="762" y="2498"/>
                </a:cxn>
                <a:cxn ang="0">
                  <a:pos x="834" y="2362"/>
                </a:cxn>
                <a:cxn ang="0">
                  <a:pos x="1230" y="2522"/>
                </a:cxn>
                <a:cxn ang="0">
                  <a:pos x="1192" y="2418"/>
                </a:cxn>
                <a:cxn ang="0">
                  <a:pos x="1220" y="2356"/>
                </a:cxn>
                <a:cxn ang="0">
                  <a:pos x="1550" y="2540"/>
                </a:cxn>
                <a:cxn ang="0">
                  <a:pos x="1634" y="2494"/>
                </a:cxn>
                <a:cxn ang="0">
                  <a:pos x="1620" y="2384"/>
                </a:cxn>
                <a:cxn ang="0">
                  <a:pos x="1606" y="2508"/>
                </a:cxn>
                <a:cxn ang="0">
                  <a:pos x="1766" y="2540"/>
                </a:cxn>
                <a:cxn ang="0">
                  <a:pos x="1998" y="2394"/>
                </a:cxn>
                <a:cxn ang="0">
                  <a:pos x="1870" y="2550"/>
                </a:cxn>
                <a:cxn ang="0">
                  <a:pos x="2096" y="2370"/>
                </a:cxn>
                <a:cxn ang="0">
                  <a:pos x="2154" y="2540"/>
                </a:cxn>
                <a:cxn ang="0">
                  <a:pos x="1230" y="2946"/>
                </a:cxn>
                <a:cxn ang="0">
                  <a:pos x="1370" y="2668"/>
                </a:cxn>
                <a:cxn ang="0">
                  <a:pos x="306" y="3036"/>
                </a:cxn>
                <a:cxn ang="0">
                  <a:pos x="386" y="3190"/>
                </a:cxn>
                <a:cxn ang="0">
                  <a:pos x="268" y="3074"/>
                </a:cxn>
                <a:cxn ang="0">
                  <a:pos x="744" y="3050"/>
                </a:cxn>
                <a:cxn ang="0">
                  <a:pos x="814" y="3200"/>
                </a:cxn>
                <a:cxn ang="0">
                  <a:pos x="880" y="3054"/>
                </a:cxn>
                <a:cxn ang="0">
                  <a:pos x="1064" y="3214"/>
                </a:cxn>
                <a:cxn ang="0">
                  <a:pos x="1088" y="3050"/>
                </a:cxn>
                <a:cxn ang="0">
                  <a:pos x="1022" y="3220"/>
                </a:cxn>
                <a:cxn ang="0">
                  <a:pos x="1700" y="3220"/>
                </a:cxn>
                <a:cxn ang="0">
                  <a:pos x="1818" y="3058"/>
                </a:cxn>
                <a:cxn ang="0">
                  <a:pos x="1918" y="3220"/>
                </a:cxn>
                <a:cxn ang="0">
                  <a:pos x="1012" y="2794"/>
                </a:cxn>
                <a:cxn ang="0">
                  <a:pos x="2054" y="264"/>
                </a:cxn>
                <a:cxn ang="0">
                  <a:pos x="1922" y="1528"/>
                </a:cxn>
                <a:cxn ang="0">
                  <a:pos x="1696" y="76"/>
                </a:cxn>
                <a:cxn ang="0">
                  <a:pos x="1192" y="670"/>
                </a:cxn>
                <a:cxn ang="0">
                  <a:pos x="918" y="1886"/>
                </a:cxn>
                <a:cxn ang="0">
                  <a:pos x="772" y="1258"/>
                </a:cxn>
                <a:cxn ang="0">
                  <a:pos x="206" y="1726"/>
                </a:cxn>
                <a:cxn ang="0">
                  <a:pos x="272" y="1300"/>
                </a:cxn>
                <a:cxn ang="0">
                  <a:pos x="170" y="1584"/>
                </a:cxn>
                <a:cxn ang="0">
                  <a:pos x="1978" y="1344"/>
                </a:cxn>
                <a:cxn ang="0">
                  <a:pos x="2294" y="562"/>
                </a:cxn>
                <a:cxn ang="0">
                  <a:pos x="1390" y="2456"/>
                </a:cxn>
                <a:cxn ang="0">
                  <a:pos x="1290" y="2540"/>
                </a:cxn>
                <a:cxn ang="0">
                  <a:pos x="1442" y="2532"/>
                </a:cxn>
                <a:cxn ang="0">
                  <a:pos x="1172" y="2738"/>
                </a:cxn>
                <a:cxn ang="0">
                  <a:pos x="1220" y="2786"/>
                </a:cxn>
                <a:cxn ang="0">
                  <a:pos x="1178" y="2752"/>
                </a:cxn>
                <a:cxn ang="0">
                  <a:pos x="1192" y="3140"/>
                </a:cxn>
                <a:cxn ang="0">
                  <a:pos x="1366" y="3058"/>
                </a:cxn>
                <a:cxn ang="0">
                  <a:pos x="1286" y="3044"/>
                </a:cxn>
                <a:cxn ang="0">
                  <a:pos x="598" y="3190"/>
                </a:cxn>
                <a:cxn ang="0">
                  <a:pos x="470" y="3220"/>
                </a:cxn>
                <a:cxn ang="0">
                  <a:pos x="1598" y="3210"/>
                </a:cxn>
                <a:cxn ang="0">
                  <a:pos x="1466" y="3214"/>
                </a:cxn>
                <a:cxn ang="0">
                  <a:pos x="1616" y="3220"/>
                </a:cxn>
                <a:cxn ang="0">
                  <a:pos x="1508" y="3134"/>
                </a:cxn>
                <a:cxn ang="0">
                  <a:pos x="2026" y="3220"/>
                </a:cxn>
                <a:cxn ang="0">
                  <a:pos x="2206" y="3220"/>
                </a:cxn>
              </a:cxnLst>
              <a:rect l="0" t="0" r="r" b="b"/>
              <a:pathLst>
                <a:path w="2460" h="3446">
                  <a:moveTo>
                    <a:pt x="282" y="2362"/>
                  </a:moveTo>
                  <a:lnTo>
                    <a:pt x="202" y="2362"/>
                  </a:lnTo>
                  <a:lnTo>
                    <a:pt x="202" y="2370"/>
                  </a:lnTo>
                  <a:lnTo>
                    <a:pt x="216" y="2370"/>
                  </a:lnTo>
                  <a:lnTo>
                    <a:pt x="216" y="2370"/>
                  </a:lnTo>
                  <a:lnTo>
                    <a:pt x="220" y="2370"/>
                  </a:lnTo>
                  <a:lnTo>
                    <a:pt x="226" y="2376"/>
                  </a:lnTo>
                  <a:lnTo>
                    <a:pt x="226" y="2408"/>
                  </a:lnTo>
                  <a:lnTo>
                    <a:pt x="226" y="2488"/>
                  </a:lnTo>
                  <a:lnTo>
                    <a:pt x="226" y="2488"/>
                  </a:lnTo>
                  <a:lnTo>
                    <a:pt x="230" y="2512"/>
                  </a:lnTo>
                  <a:lnTo>
                    <a:pt x="236" y="2526"/>
                  </a:lnTo>
                  <a:lnTo>
                    <a:pt x="244" y="2536"/>
                  </a:lnTo>
                  <a:lnTo>
                    <a:pt x="254" y="2546"/>
                  </a:lnTo>
                  <a:lnTo>
                    <a:pt x="268" y="2550"/>
                  </a:lnTo>
                  <a:lnTo>
                    <a:pt x="282" y="2554"/>
                  </a:lnTo>
                  <a:lnTo>
                    <a:pt x="306" y="2554"/>
                  </a:lnTo>
                  <a:lnTo>
                    <a:pt x="306" y="2554"/>
                  </a:lnTo>
                  <a:lnTo>
                    <a:pt x="334" y="2550"/>
                  </a:lnTo>
                  <a:lnTo>
                    <a:pt x="348" y="2546"/>
                  </a:lnTo>
                  <a:lnTo>
                    <a:pt x="358" y="2540"/>
                  </a:lnTo>
                  <a:lnTo>
                    <a:pt x="366" y="2526"/>
                  </a:lnTo>
                  <a:lnTo>
                    <a:pt x="376" y="2512"/>
                  </a:lnTo>
                  <a:lnTo>
                    <a:pt x="382" y="2498"/>
                  </a:lnTo>
                  <a:lnTo>
                    <a:pt x="382" y="2480"/>
                  </a:lnTo>
                  <a:lnTo>
                    <a:pt x="382" y="2370"/>
                  </a:lnTo>
                  <a:lnTo>
                    <a:pt x="382" y="2370"/>
                  </a:lnTo>
                  <a:lnTo>
                    <a:pt x="386" y="2370"/>
                  </a:lnTo>
                  <a:lnTo>
                    <a:pt x="390" y="2370"/>
                  </a:lnTo>
                  <a:lnTo>
                    <a:pt x="400" y="2370"/>
                  </a:lnTo>
                  <a:lnTo>
                    <a:pt x="400" y="2362"/>
                  </a:lnTo>
                  <a:lnTo>
                    <a:pt x="344" y="2362"/>
                  </a:lnTo>
                  <a:lnTo>
                    <a:pt x="344" y="2370"/>
                  </a:lnTo>
                  <a:lnTo>
                    <a:pt x="358" y="2370"/>
                  </a:lnTo>
                  <a:lnTo>
                    <a:pt x="358" y="2370"/>
                  </a:lnTo>
                  <a:lnTo>
                    <a:pt x="366" y="2370"/>
                  </a:lnTo>
                  <a:lnTo>
                    <a:pt x="366" y="2380"/>
                  </a:lnTo>
                  <a:lnTo>
                    <a:pt x="366" y="2380"/>
                  </a:lnTo>
                  <a:lnTo>
                    <a:pt x="372" y="2432"/>
                  </a:lnTo>
                  <a:lnTo>
                    <a:pt x="372" y="2480"/>
                  </a:lnTo>
                  <a:lnTo>
                    <a:pt x="372" y="2480"/>
                  </a:lnTo>
                  <a:lnTo>
                    <a:pt x="366" y="2498"/>
                  </a:lnTo>
                  <a:lnTo>
                    <a:pt x="362" y="2512"/>
                  </a:lnTo>
                  <a:lnTo>
                    <a:pt x="358" y="2526"/>
                  </a:lnTo>
                  <a:lnTo>
                    <a:pt x="348" y="2532"/>
                  </a:lnTo>
                  <a:lnTo>
                    <a:pt x="330" y="2540"/>
                  </a:lnTo>
                  <a:lnTo>
                    <a:pt x="310" y="2540"/>
                  </a:lnTo>
                  <a:lnTo>
                    <a:pt x="310" y="2540"/>
                  </a:lnTo>
                  <a:lnTo>
                    <a:pt x="296" y="2540"/>
                  </a:lnTo>
                  <a:lnTo>
                    <a:pt x="282" y="2536"/>
                  </a:lnTo>
                  <a:lnTo>
                    <a:pt x="272" y="2526"/>
                  </a:lnTo>
                  <a:lnTo>
                    <a:pt x="268" y="2516"/>
                  </a:lnTo>
                  <a:lnTo>
                    <a:pt x="264" y="2494"/>
                  </a:lnTo>
                  <a:lnTo>
                    <a:pt x="264" y="2474"/>
                  </a:lnTo>
                  <a:lnTo>
                    <a:pt x="264" y="2376"/>
                  </a:lnTo>
                  <a:lnTo>
                    <a:pt x="264" y="2376"/>
                  </a:lnTo>
                  <a:lnTo>
                    <a:pt x="264" y="2370"/>
                  </a:lnTo>
                  <a:lnTo>
                    <a:pt x="268" y="2370"/>
                  </a:lnTo>
                  <a:lnTo>
                    <a:pt x="282" y="2370"/>
                  </a:lnTo>
                  <a:lnTo>
                    <a:pt x="282" y="2362"/>
                  </a:lnTo>
                  <a:lnTo>
                    <a:pt x="282" y="2362"/>
                  </a:lnTo>
                  <a:close/>
                  <a:moveTo>
                    <a:pt x="498" y="2362"/>
                  </a:moveTo>
                  <a:lnTo>
                    <a:pt x="448" y="2362"/>
                  </a:lnTo>
                  <a:lnTo>
                    <a:pt x="448" y="2370"/>
                  </a:lnTo>
                  <a:lnTo>
                    <a:pt x="456" y="2370"/>
                  </a:lnTo>
                  <a:lnTo>
                    <a:pt x="456" y="2370"/>
                  </a:lnTo>
                  <a:lnTo>
                    <a:pt x="466" y="2370"/>
                  </a:lnTo>
                  <a:lnTo>
                    <a:pt x="470" y="2380"/>
                  </a:lnTo>
                  <a:lnTo>
                    <a:pt x="476" y="2400"/>
                  </a:lnTo>
                  <a:lnTo>
                    <a:pt x="476" y="2536"/>
                  </a:lnTo>
                  <a:lnTo>
                    <a:pt x="476" y="2536"/>
                  </a:lnTo>
                  <a:lnTo>
                    <a:pt x="476" y="2540"/>
                  </a:lnTo>
                  <a:lnTo>
                    <a:pt x="466" y="2540"/>
                  </a:lnTo>
                  <a:lnTo>
                    <a:pt x="456" y="2540"/>
                  </a:lnTo>
                  <a:lnTo>
                    <a:pt x="456" y="2550"/>
                  </a:lnTo>
                  <a:lnTo>
                    <a:pt x="514" y="2550"/>
                  </a:lnTo>
                  <a:lnTo>
                    <a:pt x="514" y="2540"/>
                  </a:lnTo>
                  <a:lnTo>
                    <a:pt x="504" y="2540"/>
                  </a:lnTo>
                  <a:lnTo>
                    <a:pt x="504" y="2540"/>
                  </a:lnTo>
                  <a:lnTo>
                    <a:pt x="494" y="2540"/>
                  </a:lnTo>
                  <a:lnTo>
                    <a:pt x="490" y="2532"/>
                  </a:lnTo>
                  <a:lnTo>
                    <a:pt x="490" y="2532"/>
                  </a:lnTo>
                  <a:lnTo>
                    <a:pt x="490" y="2480"/>
                  </a:lnTo>
                  <a:lnTo>
                    <a:pt x="490" y="2394"/>
                  </a:lnTo>
                  <a:lnTo>
                    <a:pt x="622" y="2546"/>
                  </a:lnTo>
                  <a:lnTo>
                    <a:pt x="622" y="2546"/>
                  </a:lnTo>
                  <a:lnTo>
                    <a:pt x="630" y="2554"/>
                  </a:lnTo>
                  <a:lnTo>
                    <a:pt x="630" y="2554"/>
                  </a:lnTo>
                  <a:lnTo>
                    <a:pt x="630" y="2550"/>
                  </a:lnTo>
                  <a:lnTo>
                    <a:pt x="630" y="2370"/>
                  </a:lnTo>
                  <a:lnTo>
                    <a:pt x="630" y="2370"/>
                  </a:lnTo>
                  <a:lnTo>
                    <a:pt x="636" y="2370"/>
                  </a:lnTo>
                  <a:lnTo>
                    <a:pt x="640" y="2370"/>
                  </a:lnTo>
                  <a:lnTo>
                    <a:pt x="650" y="2370"/>
                  </a:lnTo>
                  <a:lnTo>
                    <a:pt x="650" y="2362"/>
                  </a:lnTo>
                  <a:lnTo>
                    <a:pt x="594" y="2362"/>
                  </a:lnTo>
                  <a:lnTo>
                    <a:pt x="594" y="2370"/>
                  </a:lnTo>
                  <a:lnTo>
                    <a:pt x="608" y="2370"/>
                  </a:lnTo>
                  <a:lnTo>
                    <a:pt x="608" y="2370"/>
                  </a:lnTo>
                  <a:lnTo>
                    <a:pt x="616" y="2370"/>
                  </a:lnTo>
                  <a:lnTo>
                    <a:pt x="616" y="2380"/>
                  </a:lnTo>
                  <a:lnTo>
                    <a:pt x="616" y="2380"/>
                  </a:lnTo>
                  <a:lnTo>
                    <a:pt x="622" y="2432"/>
                  </a:lnTo>
                  <a:lnTo>
                    <a:pt x="622" y="2494"/>
                  </a:lnTo>
                  <a:lnTo>
                    <a:pt x="498" y="2362"/>
                  </a:lnTo>
                  <a:lnTo>
                    <a:pt x="498" y="2362"/>
                  </a:lnTo>
                  <a:close/>
                  <a:moveTo>
                    <a:pt x="762" y="2376"/>
                  </a:moveTo>
                  <a:lnTo>
                    <a:pt x="762" y="2376"/>
                  </a:lnTo>
                  <a:lnTo>
                    <a:pt x="768" y="2370"/>
                  </a:lnTo>
                  <a:lnTo>
                    <a:pt x="768" y="2370"/>
                  </a:lnTo>
                  <a:lnTo>
                    <a:pt x="782" y="2370"/>
                  </a:lnTo>
                  <a:lnTo>
                    <a:pt x="782" y="2362"/>
                  </a:lnTo>
                  <a:lnTo>
                    <a:pt x="706" y="2362"/>
                  </a:lnTo>
                  <a:lnTo>
                    <a:pt x="706" y="2370"/>
                  </a:lnTo>
                  <a:lnTo>
                    <a:pt x="720" y="2370"/>
                  </a:lnTo>
                  <a:lnTo>
                    <a:pt x="720" y="2370"/>
                  </a:lnTo>
                  <a:lnTo>
                    <a:pt x="726" y="2370"/>
                  </a:lnTo>
                  <a:lnTo>
                    <a:pt x="730" y="2376"/>
                  </a:lnTo>
                  <a:lnTo>
                    <a:pt x="730" y="2408"/>
                  </a:lnTo>
                  <a:lnTo>
                    <a:pt x="730" y="2536"/>
                  </a:lnTo>
                  <a:lnTo>
                    <a:pt x="730" y="2536"/>
                  </a:lnTo>
                  <a:lnTo>
                    <a:pt x="730" y="2540"/>
                  </a:lnTo>
                  <a:lnTo>
                    <a:pt x="726" y="2540"/>
                  </a:lnTo>
                  <a:lnTo>
                    <a:pt x="712" y="2540"/>
                  </a:lnTo>
                  <a:lnTo>
                    <a:pt x="712" y="2550"/>
                  </a:lnTo>
                  <a:lnTo>
                    <a:pt x="792" y="2550"/>
                  </a:lnTo>
                  <a:lnTo>
                    <a:pt x="792" y="2540"/>
                  </a:lnTo>
                  <a:lnTo>
                    <a:pt x="778" y="2540"/>
                  </a:lnTo>
                  <a:lnTo>
                    <a:pt x="778" y="2540"/>
                  </a:lnTo>
                  <a:lnTo>
                    <a:pt x="772" y="2540"/>
                  </a:lnTo>
                  <a:lnTo>
                    <a:pt x="768" y="2536"/>
                  </a:lnTo>
                  <a:lnTo>
                    <a:pt x="762" y="2498"/>
                  </a:lnTo>
                  <a:lnTo>
                    <a:pt x="762" y="2376"/>
                  </a:lnTo>
                  <a:lnTo>
                    <a:pt x="762" y="2376"/>
                  </a:lnTo>
                  <a:close/>
                  <a:moveTo>
                    <a:pt x="1026" y="2362"/>
                  </a:moveTo>
                  <a:lnTo>
                    <a:pt x="970" y="2362"/>
                  </a:lnTo>
                  <a:lnTo>
                    <a:pt x="970" y="2370"/>
                  </a:lnTo>
                  <a:lnTo>
                    <a:pt x="984" y="2370"/>
                  </a:lnTo>
                  <a:lnTo>
                    <a:pt x="984" y="2370"/>
                  </a:lnTo>
                  <a:lnTo>
                    <a:pt x="990" y="2370"/>
                  </a:lnTo>
                  <a:lnTo>
                    <a:pt x="994" y="2376"/>
                  </a:lnTo>
                  <a:lnTo>
                    <a:pt x="994" y="2376"/>
                  </a:lnTo>
                  <a:lnTo>
                    <a:pt x="990" y="2394"/>
                  </a:lnTo>
                  <a:lnTo>
                    <a:pt x="980" y="2418"/>
                  </a:lnTo>
                  <a:lnTo>
                    <a:pt x="942" y="2502"/>
                  </a:lnTo>
                  <a:lnTo>
                    <a:pt x="900" y="2400"/>
                  </a:lnTo>
                  <a:lnTo>
                    <a:pt x="900" y="240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4" y="2370"/>
                  </a:lnTo>
                  <a:lnTo>
                    <a:pt x="904" y="2370"/>
                  </a:lnTo>
                  <a:lnTo>
                    <a:pt x="904" y="2362"/>
                  </a:lnTo>
                  <a:lnTo>
                    <a:pt x="834" y="2362"/>
                  </a:lnTo>
                  <a:lnTo>
                    <a:pt x="834" y="2370"/>
                  </a:lnTo>
                  <a:lnTo>
                    <a:pt x="842" y="2370"/>
                  </a:lnTo>
                  <a:lnTo>
                    <a:pt x="842" y="2370"/>
                  </a:lnTo>
                  <a:lnTo>
                    <a:pt x="848" y="2370"/>
                  </a:lnTo>
                  <a:lnTo>
                    <a:pt x="852" y="2376"/>
                  </a:lnTo>
                  <a:lnTo>
                    <a:pt x="866" y="2404"/>
                  </a:lnTo>
                  <a:lnTo>
                    <a:pt x="928" y="2554"/>
                  </a:lnTo>
                  <a:lnTo>
                    <a:pt x="928" y="2554"/>
                  </a:lnTo>
                  <a:lnTo>
                    <a:pt x="932" y="2560"/>
                  </a:lnTo>
                  <a:lnTo>
                    <a:pt x="932" y="2560"/>
                  </a:lnTo>
                  <a:lnTo>
                    <a:pt x="938" y="2554"/>
                  </a:lnTo>
                  <a:lnTo>
                    <a:pt x="1008" y="2376"/>
                  </a:lnTo>
                  <a:lnTo>
                    <a:pt x="1008" y="2376"/>
                  </a:lnTo>
                  <a:lnTo>
                    <a:pt x="1012" y="2370"/>
                  </a:lnTo>
                  <a:lnTo>
                    <a:pt x="1026" y="2370"/>
                  </a:lnTo>
                  <a:lnTo>
                    <a:pt x="1026" y="2362"/>
                  </a:lnTo>
                  <a:lnTo>
                    <a:pt x="1026" y="2362"/>
                  </a:lnTo>
                  <a:close/>
                  <a:moveTo>
                    <a:pt x="1078" y="2550"/>
                  </a:moveTo>
                  <a:lnTo>
                    <a:pt x="1220" y="2550"/>
                  </a:lnTo>
                  <a:lnTo>
                    <a:pt x="1220" y="2550"/>
                  </a:lnTo>
                  <a:lnTo>
                    <a:pt x="1230" y="2522"/>
                  </a:lnTo>
                  <a:lnTo>
                    <a:pt x="1230" y="2522"/>
                  </a:lnTo>
                  <a:lnTo>
                    <a:pt x="1224" y="2516"/>
                  </a:lnTo>
                  <a:lnTo>
                    <a:pt x="1224" y="2516"/>
                  </a:lnTo>
                  <a:lnTo>
                    <a:pt x="1220" y="2522"/>
                  </a:lnTo>
                  <a:lnTo>
                    <a:pt x="1220" y="2522"/>
                  </a:lnTo>
                  <a:lnTo>
                    <a:pt x="1210" y="2532"/>
                  </a:lnTo>
                  <a:lnTo>
                    <a:pt x="1192" y="2536"/>
                  </a:lnTo>
                  <a:lnTo>
                    <a:pt x="1154" y="2540"/>
                  </a:lnTo>
                  <a:lnTo>
                    <a:pt x="1144" y="2540"/>
                  </a:lnTo>
                  <a:lnTo>
                    <a:pt x="1144" y="2540"/>
                  </a:lnTo>
                  <a:lnTo>
                    <a:pt x="1140" y="2536"/>
                  </a:lnTo>
                  <a:lnTo>
                    <a:pt x="1136" y="2532"/>
                  </a:lnTo>
                  <a:lnTo>
                    <a:pt x="1130" y="2474"/>
                  </a:lnTo>
                  <a:lnTo>
                    <a:pt x="1130" y="2450"/>
                  </a:lnTo>
                  <a:lnTo>
                    <a:pt x="1158" y="2450"/>
                  </a:lnTo>
                  <a:lnTo>
                    <a:pt x="1158" y="2450"/>
                  </a:lnTo>
                  <a:lnTo>
                    <a:pt x="1188" y="2456"/>
                  </a:lnTo>
                  <a:lnTo>
                    <a:pt x="1192" y="2456"/>
                  </a:lnTo>
                  <a:lnTo>
                    <a:pt x="1192" y="2460"/>
                  </a:lnTo>
                  <a:lnTo>
                    <a:pt x="1192" y="2470"/>
                  </a:lnTo>
                  <a:lnTo>
                    <a:pt x="1202" y="2470"/>
                  </a:lnTo>
                  <a:lnTo>
                    <a:pt x="1202" y="2418"/>
                  </a:lnTo>
                  <a:lnTo>
                    <a:pt x="1192" y="2418"/>
                  </a:lnTo>
                  <a:lnTo>
                    <a:pt x="1192" y="2428"/>
                  </a:lnTo>
                  <a:lnTo>
                    <a:pt x="1192" y="2428"/>
                  </a:lnTo>
                  <a:lnTo>
                    <a:pt x="1192" y="2432"/>
                  </a:lnTo>
                  <a:lnTo>
                    <a:pt x="1188" y="2436"/>
                  </a:lnTo>
                  <a:lnTo>
                    <a:pt x="1158" y="2442"/>
                  </a:lnTo>
                  <a:lnTo>
                    <a:pt x="1130" y="2442"/>
                  </a:lnTo>
                  <a:lnTo>
                    <a:pt x="1130" y="2376"/>
                  </a:lnTo>
                  <a:lnTo>
                    <a:pt x="1130" y="2376"/>
                  </a:lnTo>
                  <a:lnTo>
                    <a:pt x="1136" y="2370"/>
                  </a:lnTo>
                  <a:lnTo>
                    <a:pt x="1136" y="2370"/>
                  </a:lnTo>
                  <a:lnTo>
                    <a:pt x="1158" y="2370"/>
                  </a:lnTo>
                  <a:lnTo>
                    <a:pt x="1158" y="2370"/>
                  </a:lnTo>
                  <a:lnTo>
                    <a:pt x="1182" y="2370"/>
                  </a:lnTo>
                  <a:lnTo>
                    <a:pt x="1196" y="2376"/>
                  </a:lnTo>
                  <a:lnTo>
                    <a:pt x="1206" y="2380"/>
                  </a:lnTo>
                  <a:lnTo>
                    <a:pt x="1210" y="2384"/>
                  </a:lnTo>
                  <a:lnTo>
                    <a:pt x="1210" y="2384"/>
                  </a:lnTo>
                  <a:lnTo>
                    <a:pt x="1210" y="2390"/>
                  </a:lnTo>
                  <a:lnTo>
                    <a:pt x="1216" y="2390"/>
                  </a:lnTo>
                  <a:lnTo>
                    <a:pt x="1216" y="2390"/>
                  </a:lnTo>
                  <a:lnTo>
                    <a:pt x="1216" y="2384"/>
                  </a:lnTo>
                  <a:lnTo>
                    <a:pt x="1220" y="2356"/>
                  </a:lnTo>
                  <a:lnTo>
                    <a:pt x="1074" y="2356"/>
                  </a:lnTo>
                  <a:lnTo>
                    <a:pt x="1074" y="2370"/>
                  </a:lnTo>
                  <a:lnTo>
                    <a:pt x="1088" y="2370"/>
                  </a:lnTo>
                  <a:lnTo>
                    <a:pt x="1088" y="2370"/>
                  </a:lnTo>
                  <a:lnTo>
                    <a:pt x="1092" y="2370"/>
                  </a:lnTo>
                  <a:lnTo>
                    <a:pt x="1098" y="2376"/>
                  </a:lnTo>
                  <a:lnTo>
                    <a:pt x="1098" y="2408"/>
                  </a:lnTo>
                  <a:lnTo>
                    <a:pt x="1098" y="2536"/>
                  </a:lnTo>
                  <a:lnTo>
                    <a:pt x="1098" y="2536"/>
                  </a:lnTo>
                  <a:lnTo>
                    <a:pt x="1098" y="2540"/>
                  </a:lnTo>
                  <a:lnTo>
                    <a:pt x="1092" y="2540"/>
                  </a:lnTo>
                  <a:lnTo>
                    <a:pt x="1078" y="2540"/>
                  </a:lnTo>
                  <a:lnTo>
                    <a:pt x="1078" y="2550"/>
                  </a:lnTo>
                  <a:lnTo>
                    <a:pt x="1078" y="2550"/>
                  </a:lnTo>
                  <a:close/>
                  <a:moveTo>
                    <a:pt x="1606" y="2508"/>
                  </a:moveTo>
                  <a:lnTo>
                    <a:pt x="1606" y="2508"/>
                  </a:lnTo>
                  <a:lnTo>
                    <a:pt x="1602" y="2522"/>
                  </a:lnTo>
                  <a:lnTo>
                    <a:pt x="1592" y="2536"/>
                  </a:lnTo>
                  <a:lnTo>
                    <a:pt x="1578" y="2540"/>
                  </a:lnTo>
                  <a:lnTo>
                    <a:pt x="1560" y="2546"/>
                  </a:lnTo>
                  <a:lnTo>
                    <a:pt x="1560" y="2546"/>
                  </a:lnTo>
                  <a:lnTo>
                    <a:pt x="1550" y="2540"/>
                  </a:lnTo>
                  <a:lnTo>
                    <a:pt x="1536" y="2536"/>
                  </a:lnTo>
                  <a:lnTo>
                    <a:pt x="1522" y="2532"/>
                  </a:lnTo>
                  <a:lnTo>
                    <a:pt x="1512" y="2522"/>
                  </a:lnTo>
                  <a:lnTo>
                    <a:pt x="1512" y="2522"/>
                  </a:lnTo>
                  <a:lnTo>
                    <a:pt x="1512" y="2516"/>
                  </a:lnTo>
                  <a:lnTo>
                    <a:pt x="1508" y="2512"/>
                  </a:lnTo>
                  <a:lnTo>
                    <a:pt x="1508" y="2512"/>
                  </a:lnTo>
                  <a:lnTo>
                    <a:pt x="1508" y="2516"/>
                  </a:lnTo>
                  <a:lnTo>
                    <a:pt x="1502" y="2516"/>
                  </a:lnTo>
                  <a:lnTo>
                    <a:pt x="1502" y="2516"/>
                  </a:lnTo>
                  <a:lnTo>
                    <a:pt x="1512" y="2546"/>
                  </a:lnTo>
                  <a:lnTo>
                    <a:pt x="1512" y="2546"/>
                  </a:lnTo>
                  <a:lnTo>
                    <a:pt x="1536" y="2554"/>
                  </a:lnTo>
                  <a:lnTo>
                    <a:pt x="1560" y="2554"/>
                  </a:lnTo>
                  <a:lnTo>
                    <a:pt x="1560" y="2554"/>
                  </a:lnTo>
                  <a:lnTo>
                    <a:pt x="1582" y="2554"/>
                  </a:lnTo>
                  <a:lnTo>
                    <a:pt x="1602" y="2550"/>
                  </a:lnTo>
                  <a:lnTo>
                    <a:pt x="1612" y="2540"/>
                  </a:lnTo>
                  <a:lnTo>
                    <a:pt x="1620" y="2532"/>
                  </a:lnTo>
                  <a:lnTo>
                    <a:pt x="1634" y="2508"/>
                  </a:lnTo>
                  <a:lnTo>
                    <a:pt x="1634" y="2494"/>
                  </a:lnTo>
                  <a:lnTo>
                    <a:pt x="1634" y="2494"/>
                  </a:lnTo>
                  <a:lnTo>
                    <a:pt x="1630" y="2474"/>
                  </a:lnTo>
                  <a:lnTo>
                    <a:pt x="1620" y="2456"/>
                  </a:lnTo>
                  <a:lnTo>
                    <a:pt x="1606" y="2446"/>
                  </a:lnTo>
                  <a:lnTo>
                    <a:pt x="1588" y="2436"/>
                  </a:lnTo>
                  <a:lnTo>
                    <a:pt x="1554" y="2422"/>
                  </a:lnTo>
                  <a:lnTo>
                    <a:pt x="1540" y="2414"/>
                  </a:lnTo>
                  <a:lnTo>
                    <a:pt x="1536" y="2400"/>
                  </a:lnTo>
                  <a:lnTo>
                    <a:pt x="1536" y="2400"/>
                  </a:lnTo>
                  <a:lnTo>
                    <a:pt x="1540" y="2384"/>
                  </a:lnTo>
                  <a:lnTo>
                    <a:pt x="1550" y="2376"/>
                  </a:lnTo>
                  <a:lnTo>
                    <a:pt x="1564" y="2366"/>
                  </a:lnTo>
                  <a:lnTo>
                    <a:pt x="1578" y="2366"/>
                  </a:lnTo>
                  <a:lnTo>
                    <a:pt x="1578" y="2366"/>
                  </a:lnTo>
                  <a:lnTo>
                    <a:pt x="1598" y="2370"/>
                  </a:lnTo>
                  <a:lnTo>
                    <a:pt x="1606" y="2376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6" y="2390"/>
                  </a:lnTo>
                  <a:lnTo>
                    <a:pt x="1616" y="2390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62"/>
                  </a:lnTo>
                  <a:lnTo>
                    <a:pt x="1620" y="2362"/>
                  </a:lnTo>
                  <a:lnTo>
                    <a:pt x="1602" y="2356"/>
                  </a:lnTo>
                  <a:lnTo>
                    <a:pt x="1582" y="2352"/>
                  </a:lnTo>
                  <a:lnTo>
                    <a:pt x="1582" y="2352"/>
                  </a:lnTo>
                  <a:lnTo>
                    <a:pt x="1554" y="2356"/>
                  </a:lnTo>
                  <a:lnTo>
                    <a:pt x="1536" y="2366"/>
                  </a:lnTo>
                  <a:lnTo>
                    <a:pt x="1516" y="2384"/>
                  </a:lnTo>
                  <a:lnTo>
                    <a:pt x="1512" y="2394"/>
                  </a:lnTo>
                  <a:lnTo>
                    <a:pt x="1512" y="2408"/>
                  </a:lnTo>
                  <a:lnTo>
                    <a:pt x="1512" y="2408"/>
                  </a:lnTo>
                  <a:lnTo>
                    <a:pt x="1512" y="2432"/>
                  </a:lnTo>
                  <a:lnTo>
                    <a:pt x="1526" y="2446"/>
                  </a:lnTo>
                  <a:lnTo>
                    <a:pt x="1540" y="2456"/>
                  </a:lnTo>
                  <a:lnTo>
                    <a:pt x="1560" y="2466"/>
                  </a:lnTo>
                  <a:lnTo>
                    <a:pt x="1578" y="2470"/>
                  </a:lnTo>
                  <a:lnTo>
                    <a:pt x="1592" y="2480"/>
                  </a:lnTo>
                  <a:lnTo>
                    <a:pt x="1602" y="2488"/>
                  </a:lnTo>
                  <a:lnTo>
                    <a:pt x="1606" y="2508"/>
                  </a:lnTo>
                  <a:lnTo>
                    <a:pt x="1606" y="2508"/>
                  </a:lnTo>
                  <a:lnTo>
                    <a:pt x="1606" y="2508"/>
                  </a:lnTo>
                  <a:close/>
                  <a:moveTo>
                    <a:pt x="1752" y="2376"/>
                  </a:moveTo>
                  <a:lnTo>
                    <a:pt x="1752" y="2376"/>
                  </a:lnTo>
                  <a:lnTo>
                    <a:pt x="1752" y="2370"/>
                  </a:lnTo>
                  <a:lnTo>
                    <a:pt x="1758" y="2370"/>
                  </a:lnTo>
                  <a:lnTo>
                    <a:pt x="1772" y="2370"/>
                  </a:lnTo>
                  <a:lnTo>
                    <a:pt x="1772" y="2362"/>
                  </a:lnTo>
                  <a:lnTo>
                    <a:pt x="1696" y="2362"/>
                  </a:lnTo>
                  <a:lnTo>
                    <a:pt x="1696" y="2370"/>
                  </a:lnTo>
                  <a:lnTo>
                    <a:pt x="1706" y="2370"/>
                  </a:lnTo>
                  <a:lnTo>
                    <a:pt x="1706" y="2370"/>
                  </a:lnTo>
                  <a:lnTo>
                    <a:pt x="1714" y="2370"/>
                  </a:lnTo>
                  <a:lnTo>
                    <a:pt x="1714" y="2376"/>
                  </a:lnTo>
                  <a:lnTo>
                    <a:pt x="1720" y="2408"/>
                  </a:lnTo>
                  <a:lnTo>
                    <a:pt x="1720" y="2536"/>
                  </a:lnTo>
                  <a:lnTo>
                    <a:pt x="1720" y="2536"/>
                  </a:lnTo>
                  <a:lnTo>
                    <a:pt x="1720" y="2540"/>
                  </a:lnTo>
                  <a:lnTo>
                    <a:pt x="1714" y="2540"/>
                  </a:lnTo>
                  <a:lnTo>
                    <a:pt x="1700" y="2540"/>
                  </a:lnTo>
                  <a:lnTo>
                    <a:pt x="1700" y="2550"/>
                  </a:lnTo>
                  <a:lnTo>
                    <a:pt x="1780" y="2550"/>
                  </a:lnTo>
                  <a:lnTo>
                    <a:pt x="1780" y="2540"/>
                  </a:lnTo>
                  <a:lnTo>
                    <a:pt x="1766" y="2540"/>
                  </a:lnTo>
                  <a:lnTo>
                    <a:pt x="1766" y="2540"/>
                  </a:lnTo>
                  <a:lnTo>
                    <a:pt x="1758" y="2540"/>
                  </a:lnTo>
                  <a:lnTo>
                    <a:pt x="1758" y="2536"/>
                  </a:lnTo>
                  <a:lnTo>
                    <a:pt x="1752" y="2498"/>
                  </a:lnTo>
                  <a:lnTo>
                    <a:pt x="1752" y="2376"/>
                  </a:lnTo>
                  <a:lnTo>
                    <a:pt x="1752" y="2376"/>
                  </a:lnTo>
                  <a:close/>
                  <a:moveTo>
                    <a:pt x="1964" y="2540"/>
                  </a:moveTo>
                  <a:lnTo>
                    <a:pt x="1942" y="2540"/>
                  </a:lnTo>
                  <a:lnTo>
                    <a:pt x="1942" y="2540"/>
                  </a:lnTo>
                  <a:lnTo>
                    <a:pt x="1936" y="2540"/>
                  </a:lnTo>
                  <a:lnTo>
                    <a:pt x="1932" y="2536"/>
                  </a:lnTo>
                  <a:lnTo>
                    <a:pt x="1932" y="2498"/>
                  </a:lnTo>
                  <a:lnTo>
                    <a:pt x="1932" y="2370"/>
                  </a:lnTo>
                  <a:lnTo>
                    <a:pt x="1936" y="2370"/>
                  </a:lnTo>
                  <a:lnTo>
                    <a:pt x="1936" y="2370"/>
                  </a:lnTo>
                  <a:lnTo>
                    <a:pt x="1970" y="2370"/>
                  </a:lnTo>
                  <a:lnTo>
                    <a:pt x="1984" y="2376"/>
                  </a:lnTo>
                  <a:lnTo>
                    <a:pt x="1992" y="2384"/>
                  </a:lnTo>
                  <a:lnTo>
                    <a:pt x="1992" y="2384"/>
                  </a:lnTo>
                  <a:lnTo>
                    <a:pt x="1992" y="2390"/>
                  </a:lnTo>
                  <a:lnTo>
                    <a:pt x="1998" y="2394"/>
                  </a:lnTo>
                  <a:lnTo>
                    <a:pt x="1998" y="2394"/>
                  </a:lnTo>
                  <a:lnTo>
                    <a:pt x="2002" y="2390"/>
                  </a:lnTo>
                  <a:lnTo>
                    <a:pt x="2002" y="2390"/>
                  </a:lnTo>
                  <a:lnTo>
                    <a:pt x="1992" y="2356"/>
                  </a:lnTo>
                  <a:lnTo>
                    <a:pt x="1838" y="2356"/>
                  </a:lnTo>
                  <a:lnTo>
                    <a:pt x="1838" y="2356"/>
                  </a:lnTo>
                  <a:lnTo>
                    <a:pt x="1828" y="2390"/>
                  </a:lnTo>
                  <a:lnTo>
                    <a:pt x="1828" y="2390"/>
                  </a:lnTo>
                  <a:lnTo>
                    <a:pt x="1832" y="2394"/>
                  </a:lnTo>
                  <a:lnTo>
                    <a:pt x="1832" y="2394"/>
                  </a:lnTo>
                  <a:lnTo>
                    <a:pt x="1832" y="2390"/>
                  </a:lnTo>
                  <a:lnTo>
                    <a:pt x="1838" y="2384"/>
                  </a:lnTo>
                  <a:lnTo>
                    <a:pt x="1838" y="2384"/>
                  </a:lnTo>
                  <a:lnTo>
                    <a:pt x="1846" y="2376"/>
                  </a:lnTo>
                  <a:lnTo>
                    <a:pt x="1860" y="2370"/>
                  </a:lnTo>
                  <a:lnTo>
                    <a:pt x="1890" y="2370"/>
                  </a:lnTo>
                  <a:lnTo>
                    <a:pt x="1898" y="2370"/>
                  </a:lnTo>
                  <a:lnTo>
                    <a:pt x="1898" y="2536"/>
                  </a:lnTo>
                  <a:lnTo>
                    <a:pt x="1898" y="2536"/>
                  </a:lnTo>
                  <a:lnTo>
                    <a:pt x="1894" y="2540"/>
                  </a:lnTo>
                  <a:lnTo>
                    <a:pt x="1894" y="2540"/>
                  </a:lnTo>
                  <a:lnTo>
                    <a:pt x="1870" y="2540"/>
                  </a:lnTo>
                  <a:lnTo>
                    <a:pt x="1870" y="2550"/>
                  </a:lnTo>
                  <a:lnTo>
                    <a:pt x="1964" y="2550"/>
                  </a:lnTo>
                  <a:lnTo>
                    <a:pt x="1964" y="2540"/>
                  </a:lnTo>
                  <a:lnTo>
                    <a:pt x="1964" y="2540"/>
                  </a:lnTo>
                  <a:close/>
                  <a:moveTo>
                    <a:pt x="2148" y="2466"/>
                  </a:moveTo>
                  <a:lnTo>
                    <a:pt x="2196" y="2376"/>
                  </a:lnTo>
                  <a:lnTo>
                    <a:pt x="2196" y="2376"/>
                  </a:lnTo>
                  <a:lnTo>
                    <a:pt x="2200" y="2370"/>
                  </a:lnTo>
                  <a:lnTo>
                    <a:pt x="2206" y="2370"/>
                  </a:lnTo>
                  <a:lnTo>
                    <a:pt x="2214" y="2370"/>
                  </a:lnTo>
                  <a:lnTo>
                    <a:pt x="2214" y="2362"/>
                  </a:lnTo>
                  <a:lnTo>
                    <a:pt x="2158" y="2362"/>
                  </a:lnTo>
                  <a:lnTo>
                    <a:pt x="2158" y="2370"/>
                  </a:lnTo>
                  <a:lnTo>
                    <a:pt x="2172" y="2370"/>
                  </a:lnTo>
                  <a:lnTo>
                    <a:pt x="2172" y="2370"/>
                  </a:lnTo>
                  <a:lnTo>
                    <a:pt x="2176" y="2370"/>
                  </a:lnTo>
                  <a:lnTo>
                    <a:pt x="2182" y="2370"/>
                  </a:lnTo>
                  <a:lnTo>
                    <a:pt x="2182" y="2370"/>
                  </a:lnTo>
                  <a:lnTo>
                    <a:pt x="2172" y="2390"/>
                  </a:lnTo>
                  <a:lnTo>
                    <a:pt x="2144" y="2456"/>
                  </a:lnTo>
                  <a:lnTo>
                    <a:pt x="2102" y="2376"/>
                  </a:lnTo>
                  <a:lnTo>
                    <a:pt x="2102" y="2376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116" y="2370"/>
                  </a:lnTo>
                  <a:lnTo>
                    <a:pt x="2116" y="2362"/>
                  </a:lnTo>
                  <a:lnTo>
                    <a:pt x="2036" y="2362"/>
                  </a:lnTo>
                  <a:lnTo>
                    <a:pt x="2036" y="2370"/>
                  </a:lnTo>
                  <a:lnTo>
                    <a:pt x="2050" y="2370"/>
                  </a:lnTo>
                  <a:lnTo>
                    <a:pt x="2050" y="2370"/>
                  </a:lnTo>
                  <a:lnTo>
                    <a:pt x="2054" y="2370"/>
                  </a:lnTo>
                  <a:lnTo>
                    <a:pt x="2074" y="2400"/>
                  </a:lnTo>
                  <a:lnTo>
                    <a:pt x="2110" y="2470"/>
                  </a:lnTo>
                  <a:lnTo>
                    <a:pt x="2110" y="2536"/>
                  </a:lnTo>
                  <a:lnTo>
                    <a:pt x="2110" y="2536"/>
                  </a:lnTo>
                  <a:lnTo>
                    <a:pt x="2110" y="2540"/>
                  </a:lnTo>
                  <a:lnTo>
                    <a:pt x="2106" y="2540"/>
                  </a:lnTo>
                  <a:lnTo>
                    <a:pt x="2092" y="2540"/>
                  </a:lnTo>
                  <a:lnTo>
                    <a:pt x="2092" y="2550"/>
                  </a:lnTo>
                  <a:lnTo>
                    <a:pt x="2172" y="2550"/>
                  </a:lnTo>
                  <a:lnTo>
                    <a:pt x="2172" y="2540"/>
                  </a:lnTo>
                  <a:lnTo>
                    <a:pt x="2158" y="2540"/>
                  </a:lnTo>
                  <a:lnTo>
                    <a:pt x="2158" y="2540"/>
                  </a:lnTo>
                  <a:lnTo>
                    <a:pt x="2154" y="2540"/>
                  </a:lnTo>
                  <a:lnTo>
                    <a:pt x="2148" y="2536"/>
                  </a:lnTo>
                  <a:lnTo>
                    <a:pt x="2148" y="2498"/>
                  </a:lnTo>
                  <a:lnTo>
                    <a:pt x="2148" y="2466"/>
                  </a:lnTo>
                  <a:lnTo>
                    <a:pt x="2148" y="2466"/>
                  </a:lnTo>
                  <a:close/>
                  <a:moveTo>
                    <a:pt x="1282" y="2752"/>
                  </a:moveTo>
                  <a:lnTo>
                    <a:pt x="1282" y="2752"/>
                  </a:lnTo>
                  <a:lnTo>
                    <a:pt x="1268" y="2876"/>
                  </a:lnTo>
                  <a:lnTo>
                    <a:pt x="1268" y="2876"/>
                  </a:lnTo>
                  <a:lnTo>
                    <a:pt x="1258" y="2908"/>
                  </a:lnTo>
                  <a:lnTo>
                    <a:pt x="1248" y="2926"/>
                  </a:lnTo>
                  <a:lnTo>
                    <a:pt x="1238" y="2936"/>
                  </a:lnTo>
                  <a:lnTo>
                    <a:pt x="1234" y="2936"/>
                  </a:lnTo>
                  <a:lnTo>
                    <a:pt x="1234" y="2936"/>
                  </a:lnTo>
                  <a:lnTo>
                    <a:pt x="1230" y="2926"/>
                  </a:lnTo>
                  <a:lnTo>
                    <a:pt x="1216" y="2922"/>
                  </a:lnTo>
                  <a:lnTo>
                    <a:pt x="1216" y="2922"/>
                  </a:lnTo>
                  <a:lnTo>
                    <a:pt x="1210" y="2926"/>
                  </a:lnTo>
                  <a:lnTo>
                    <a:pt x="1206" y="2932"/>
                  </a:lnTo>
                  <a:lnTo>
                    <a:pt x="1206" y="2932"/>
                  </a:lnTo>
                  <a:lnTo>
                    <a:pt x="1206" y="2936"/>
                  </a:lnTo>
                  <a:lnTo>
                    <a:pt x="1216" y="2942"/>
                  </a:lnTo>
                  <a:lnTo>
                    <a:pt x="1230" y="2946"/>
                  </a:lnTo>
                  <a:lnTo>
                    <a:pt x="1230" y="2946"/>
                  </a:lnTo>
                  <a:lnTo>
                    <a:pt x="1238" y="2946"/>
                  </a:lnTo>
                  <a:lnTo>
                    <a:pt x="1262" y="2932"/>
                  </a:lnTo>
                  <a:lnTo>
                    <a:pt x="1272" y="2922"/>
                  </a:lnTo>
                  <a:lnTo>
                    <a:pt x="1286" y="2908"/>
                  </a:lnTo>
                  <a:lnTo>
                    <a:pt x="1296" y="2890"/>
                  </a:lnTo>
                  <a:lnTo>
                    <a:pt x="1300" y="2860"/>
                  </a:lnTo>
                  <a:lnTo>
                    <a:pt x="1310" y="2752"/>
                  </a:lnTo>
                  <a:lnTo>
                    <a:pt x="1334" y="2752"/>
                  </a:lnTo>
                  <a:lnTo>
                    <a:pt x="1334" y="2744"/>
                  </a:lnTo>
                  <a:lnTo>
                    <a:pt x="1310" y="2744"/>
                  </a:lnTo>
                  <a:lnTo>
                    <a:pt x="1310" y="2744"/>
                  </a:lnTo>
                  <a:lnTo>
                    <a:pt x="1318" y="2696"/>
                  </a:lnTo>
                  <a:lnTo>
                    <a:pt x="1324" y="2678"/>
                  </a:lnTo>
                  <a:lnTo>
                    <a:pt x="1334" y="2668"/>
                  </a:lnTo>
                  <a:lnTo>
                    <a:pt x="1338" y="2664"/>
                  </a:lnTo>
                  <a:lnTo>
                    <a:pt x="1338" y="2664"/>
                  </a:lnTo>
                  <a:lnTo>
                    <a:pt x="1348" y="2672"/>
                  </a:lnTo>
                  <a:lnTo>
                    <a:pt x="1356" y="2678"/>
                  </a:lnTo>
                  <a:lnTo>
                    <a:pt x="1356" y="2678"/>
                  </a:lnTo>
                  <a:lnTo>
                    <a:pt x="1366" y="2678"/>
                  </a:lnTo>
                  <a:lnTo>
                    <a:pt x="1370" y="2668"/>
                  </a:lnTo>
                  <a:lnTo>
                    <a:pt x="1370" y="2668"/>
                  </a:lnTo>
                  <a:lnTo>
                    <a:pt x="1366" y="2664"/>
                  </a:lnTo>
                  <a:lnTo>
                    <a:pt x="1362" y="2658"/>
                  </a:lnTo>
                  <a:lnTo>
                    <a:pt x="1348" y="2658"/>
                  </a:lnTo>
                  <a:lnTo>
                    <a:pt x="1348" y="2658"/>
                  </a:lnTo>
                  <a:lnTo>
                    <a:pt x="1334" y="2658"/>
                  </a:lnTo>
                  <a:lnTo>
                    <a:pt x="1318" y="2664"/>
                  </a:lnTo>
                  <a:lnTo>
                    <a:pt x="1304" y="2672"/>
                  </a:lnTo>
                  <a:lnTo>
                    <a:pt x="1296" y="2686"/>
                  </a:lnTo>
                  <a:lnTo>
                    <a:pt x="1296" y="2686"/>
                  </a:lnTo>
                  <a:lnTo>
                    <a:pt x="1286" y="2710"/>
                  </a:lnTo>
                  <a:lnTo>
                    <a:pt x="1282" y="2744"/>
                  </a:lnTo>
                  <a:lnTo>
                    <a:pt x="1262" y="2744"/>
                  </a:lnTo>
                  <a:lnTo>
                    <a:pt x="1262" y="2752"/>
                  </a:lnTo>
                  <a:lnTo>
                    <a:pt x="1282" y="2752"/>
                  </a:lnTo>
                  <a:lnTo>
                    <a:pt x="1282" y="2752"/>
                  </a:lnTo>
                  <a:close/>
                  <a:moveTo>
                    <a:pt x="382" y="3044"/>
                  </a:moveTo>
                  <a:lnTo>
                    <a:pt x="382" y="3044"/>
                  </a:lnTo>
                  <a:lnTo>
                    <a:pt x="358" y="3036"/>
                  </a:lnTo>
                  <a:lnTo>
                    <a:pt x="330" y="3030"/>
                  </a:lnTo>
                  <a:lnTo>
                    <a:pt x="330" y="3030"/>
                  </a:lnTo>
                  <a:lnTo>
                    <a:pt x="306" y="3036"/>
                  </a:lnTo>
                  <a:lnTo>
                    <a:pt x="286" y="3040"/>
                  </a:lnTo>
                  <a:lnTo>
                    <a:pt x="264" y="3050"/>
                  </a:lnTo>
                  <a:lnTo>
                    <a:pt x="250" y="3064"/>
                  </a:lnTo>
                  <a:lnTo>
                    <a:pt x="230" y="3078"/>
                  </a:lnTo>
                  <a:lnTo>
                    <a:pt x="220" y="3096"/>
                  </a:lnTo>
                  <a:lnTo>
                    <a:pt x="212" y="3116"/>
                  </a:lnTo>
                  <a:lnTo>
                    <a:pt x="212" y="3140"/>
                  </a:lnTo>
                  <a:lnTo>
                    <a:pt x="212" y="3140"/>
                  </a:lnTo>
                  <a:lnTo>
                    <a:pt x="212" y="3162"/>
                  </a:lnTo>
                  <a:lnTo>
                    <a:pt x="220" y="3182"/>
                  </a:lnTo>
                  <a:lnTo>
                    <a:pt x="226" y="3200"/>
                  </a:lnTo>
                  <a:lnTo>
                    <a:pt x="240" y="3210"/>
                  </a:lnTo>
                  <a:lnTo>
                    <a:pt x="254" y="3220"/>
                  </a:lnTo>
                  <a:lnTo>
                    <a:pt x="272" y="3228"/>
                  </a:lnTo>
                  <a:lnTo>
                    <a:pt x="292" y="3234"/>
                  </a:lnTo>
                  <a:lnTo>
                    <a:pt x="316" y="3234"/>
                  </a:lnTo>
                  <a:lnTo>
                    <a:pt x="316" y="3234"/>
                  </a:lnTo>
                  <a:lnTo>
                    <a:pt x="348" y="3228"/>
                  </a:lnTo>
                  <a:lnTo>
                    <a:pt x="386" y="3220"/>
                  </a:lnTo>
                  <a:lnTo>
                    <a:pt x="386" y="3220"/>
                  </a:lnTo>
                  <a:lnTo>
                    <a:pt x="386" y="3190"/>
                  </a:lnTo>
                  <a:lnTo>
                    <a:pt x="386" y="3190"/>
                  </a:lnTo>
                  <a:lnTo>
                    <a:pt x="382" y="3186"/>
                  </a:lnTo>
                  <a:lnTo>
                    <a:pt x="382" y="3186"/>
                  </a:lnTo>
                  <a:lnTo>
                    <a:pt x="382" y="3190"/>
                  </a:lnTo>
                  <a:lnTo>
                    <a:pt x="376" y="3190"/>
                  </a:lnTo>
                  <a:lnTo>
                    <a:pt x="376" y="3190"/>
                  </a:lnTo>
                  <a:lnTo>
                    <a:pt x="372" y="3204"/>
                  </a:lnTo>
                  <a:lnTo>
                    <a:pt x="352" y="3214"/>
                  </a:lnTo>
                  <a:lnTo>
                    <a:pt x="338" y="3220"/>
                  </a:lnTo>
                  <a:lnTo>
                    <a:pt x="320" y="3224"/>
                  </a:lnTo>
                  <a:lnTo>
                    <a:pt x="320" y="3224"/>
                  </a:lnTo>
                  <a:lnTo>
                    <a:pt x="306" y="3220"/>
                  </a:lnTo>
                  <a:lnTo>
                    <a:pt x="292" y="3214"/>
                  </a:lnTo>
                  <a:lnTo>
                    <a:pt x="278" y="3204"/>
                  </a:lnTo>
                  <a:lnTo>
                    <a:pt x="268" y="3196"/>
                  </a:lnTo>
                  <a:lnTo>
                    <a:pt x="258" y="3182"/>
                  </a:lnTo>
                  <a:lnTo>
                    <a:pt x="254" y="3168"/>
                  </a:lnTo>
                  <a:lnTo>
                    <a:pt x="250" y="3134"/>
                  </a:lnTo>
                  <a:lnTo>
                    <a:pt x="250" y="3134"/>
                  </a:lnTo>
                  <a:lnTo>
                    <a:pt x="250" y="3116"/>
                  </a:lnTo>
                  <a:lnTo>
                    <a:pt x="254" y="3102"/>
                  </a:lnTo>
                  <a:lnTo>
                    <a:pt x="258" y="3082"/>
                  </a:lnTo>
                  <a:lnTo>
                    <a:pt x="268" y="3074"/>
                  </a:lnTo>
                  <a:lnTo>
                    <a:pt x="282" y="3058"/>
                  </a:lnTo>
                  <a:lnTo>
                    <a:pt x="296" y="3054"/>
                  </a:lnTo>
                  <a:lnTo>
                    <a:pt x="310" y="3044"/>
                  </a:lnTo>
                  <a:lnTo>
                    <a:pt x="330" y="3044"/>
                  </a:lnTo>
                  <a:lnTo>
                    <a:pt x="330" y="3044"/>
                  </a:lnTo>
                  <a:lnTo>
                    <a:pt x="358" y="3050"/>
                  </a:lnTo>
                  <a:lnTo>
                    <a:pt x="366" y="3054"/>
                  </a:lnTo>
                  <a:lnTo>
                    <a:pt x="372" y="3064"/>
                  </a:lnTo>
                  <a:lnTo>
                    <a:pt x="372" y="3064"/>
                  </a:lnTo>
                  <a:lnTo>
                    <a:pt x="372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82" y="3068"/>
                  </a:lnTo>
                  <a:lnTo>
                    <a:pt x="382" y="3044"/>
                  </a:lnTo>
                  <a:lnTo>
                    <a:pt x="382" y="3044"/>
                  </a:lnTo>
                  <a:lnTo>
                    <a:pt x="382" y="3044"/>
                  </a:lnTo>
                  <a:close/>
                  <a:moveTo>
                    <a:pt x="726" y="3054"/>
                  </a:moveTo>
                  <a:lnTo>
                    <a:pt x="726" y="3054"/>
                  </a:lnTo>
                  <a:lnTo>
                    <a:pt x="726" y="3050"/>
                  </a:lnTo>
                  <a:lnTo>
                    <a:pt x="730" y="3050"/>
                  </a:lnTo>
                  <a:lnTo>
                    <a:pt x="744" y="3050"/>
                  </a:lnTo>
                  <a:lnTo>
                    <a:pt x="744" y="3040"/>
                  </a:lnTo>
                  <a:lnTo>
                    <a:pt x="664" y="3040"/>
                  </a:lnTo>
                  <a:lnTo>
                    <a:pt x="664" y="3050"/>
                  </a:lnTo>
                  <a:lnTo>
                    <a:pt x="678" y="3050"/>
                  </a:lnTo>
                  <a:lnTo>
                    <a:pt x="678" y="3050"/>
                  </a:lnTo>
                  <a:lnTo>
                    <a:pt x="682" y="3050"/>
                  </a:lnTo>
                  <a:lnTo>
                    <a:pt x="688" y="3054"/>
                  </a:lnTo>
                  <a:lnTo>
                    <a:pt x="688" y="3088"/>
                  </a:lnTo>
                  <a:lnTo>
                    <a:pt x="688" y="3214"/>
                  </a:lnTo>
                  <a:lnTo>
                    <a:pt x="688" y="3214"/>
                  </a:lnTo>
                  <a:lnTo>
                    <a:pt x="688" y="3220"/>
                  </a:lnTo>
                  <a:lnTo>
                    <a:pt x="682" y="3220"/>
                  </a:lnTo>
                  <a:lnTo>
                    <a:pt x="674" y="3220"/>
                  </a:lnTo>
                  <a:lnTo>
                    <a:pt x="674" y="3228"/>
                  </a:lnTo>
                  <a:lnTo>
                    <a:pt x="814" y="3228"/>
                  </a:lnTo>
                  <a:lnTo>
                    <a:pt x="814" y="3228"/>
                  </a:lnTo>
                  <a:lnTo>
                    <a:pt x="820" y="3200"/>
                  </a:lnTo>
                  <a:lnTo>
                    <a:pt x="820" y="3200"/>
                  </a:lnTo>
                  <a:lnTo>
                    <a:pt x="820" y="3196"/>
                  </a:lnTo>
                  <a:lnTo>
                    <a:pt x="820" y="3196"/>
                  </a:lnTo>
                  <a:lnTo>
                    <a:pt x="814" y="3200"/>
                  </a:lnTo>
                  <a:lnTo>
                    <a:pt x="814" y="3200"/>
                  </a:lnTo>
                  <a:lnTo>
                    <a:pt x="800" y="3210"/>
                  </a:lnTo>
                  <a:lnTo>
                    <a:pt x="782" y="3214"/>
                  </a:lnTo>
                  <a:lnTo>
                    <a:pt x="744" y="3220"/>
                  </a:lnTo>
                  <a:lnTo>
                    <a:pt x="734" y="3220"/>
                  </a:lnTo>
                  <a:lnTo>
                    <a:pt x="734" y="3220"/>
                  </a:lnTo>
                  <a:lnTo>
                    <a:pt x="730" y="3214"/>
                  </a:lnTo>
                  <a:lnTo>
                    <a:pt x="726" y="3210"/>
                  </a:lnTo>
                  <a:lnTo>
                    <a:pt x="726" y="3154"/>
                  </a:lnTo>
                  <a:lnTo>
                    <a:pt x="726" y="3054"/>
                  </a:lnTo>
                  <a:lnTo>
                    <a:pt x="726" y="3054"/>
                  </a:lnTo>
                  <a:close/>
                  <a:moveTo>
                    <a:pt x="918" y="3054"/>
                  </a:moveTo>
                  <a:lnTo>
                    <a:pt x="918" y="3054"/>
                  </a:lnTo>
                  <a:lnTo>
                    <a:pt x="918" y="3050"/>
                  </a:lnTo>
                  <a:lnTo>
                    <a:pt x="924" y="3050"/>
                  </a:lnTo>
                  <a:lnTo>
                    <a:pt x="938" y="3050"/>
                  </a:lnTo>
                  <a:lnTo>
                    <a:pt x="938" y="3040"/>
                  </a:lnTo>
                  <a:lnTo>
                    <a:pt x="862" y="3040"/>
                  </a:lnTo>
                  <a:lnTo>
                    <a:pt x="862" y="3050"/>
                  </a:lnTo>
                  <a:lnTo>
                    <a:pt x="872" y="3050"/>
                  </a:lnTo>
                  <a:lnTo>
                    <a:pt x="872" y="3050"/>
                  </a:lnTo>
                  <a:lnTo>
                    <a:pt x="880" y="3050"/>
                  </a:lnTo>
                  <a:lnTo>
                    <a:pt x="880" y="3054"/>
                  </a:lnTo>
                  <a:lnTo>
                    <a:pt x="886" y="3088"/>
                  </a:lnTo>
                  <a:lnTo>
                    <a:pt x="886" y="3214"/>
                  </a:lnTo>
                  <a:lnTo>
                    <a:pt x="886" y="3214"/>
                  </a:lnTo>
                  <a:lnTo>
                    <a:pt x="886" y="3220"/>
                  </a:lnTo>
                  <a:lnTo>
                    <a:pt x="880" y="3220"/>
                  </a:lnTo>
                  <a:lnTo>
                    <a:pt x="866" y="3220"/>
                  </a:lnTo>
                  <a:lnTo>
                    <a:pt x="866" y="3228"/>
                  </a:lnTo>
                  <a:lnTo>
                    <a:pt x="946" y="3228"/>
                  </a:lnTo>
                  <a:lnTo>
                    <a:pt x="946" y="3220"/>
                  </a:lnTo>
                  <a:lnTo>
                    <a:pt x="932" y="3220"/>
                  </a:lnTo>
                  <a:lnTo>
                    <a:pt x="932" y="3220"/>
                  </a:lnTo>
                  <a:lnTo>
                    <a:pt x="924" y="3220"/>
                  </a:lnTo>
                  <a:lnTo>
                    <a:pt x="924" y="3214"/>
                  </a:lnTo>
                  <a:lnTo>
                    <a:pt x="918" y="3176"/>
                  </a:lnTo>
                  <a:lnTo>
                    <a:pt x="918" y="3054"/>
                  </a:lnTo>
                  <a:lnTo>
                    <a:pt x="918" y="3054"/>
                  </a:lnTo>
                  <a:close/>
                  <a:moveTo>
                    <a:pt x="1088" y="3228"/>
                  </a:moveTo>
                  <a:lnTo>
                    <a:pt x="1088" y="3220"/>
                  </a:lnTo>
                  <a:lnTo>
                    <a:pt x="1074" y="3220"/>
                  </a:lnTo>
                  <a:lnTo>
                    <a:pt x="1074" y="3220"/>
                  </a:lnTo>
                  <a:lnTo>
                    <a:pt x="1070" y="3220"/>
                  </a:lnTo>
                  <a:lnTo>
                    <a:pt x="1064" y="3214"/>
                  </a:lnTo>
                  <a:lnTo>
                    <a:pt x="1064" y="3176"/>
                  </a:lnTo>
                  <a:lnTo>
                    <a:pt x="1064" y="3130"/>
                  </a:lnTo>
                  <a:lnTo>
                    <a:pt x="1092" y="3130"/>
                  </a:lnTo>
                  <a:lnTo>
                    <a:pt x="1092" y="3130"/>
                  </a:lnTo>
                  <a:lnTo>
                    <a:pt x="1122" y="3134"/>
                  </a:lnTo>
                  <a:lnTo>
                    <a:pt x="1126" y="3134"/>
                  </a:lnTo>
                  <a:lnTo>
                    <a:pt x="1126" y="3140"/>
                  </a:lnTo>
                  <a:lnTo>
                    <a:pt x="1126" y="3148"/>
                  </a:lnTo>
                  <a:lnTo>
                    <a:pt x="1136" y="3148"/>
                  </a:lnTo>
                  <a:lnTo>
                    <a:pt x="1136" y="3096"/>
                  </a:lnTo>
                  <a:lnTo>
                    <a:pt x="1126" y="3096"/>
                  </a:lnTo>
                  <a:lnTo>
                    <a:pt x="1126" y="3106"/>
                  </a:lnTo>
                  <a:lnTo>
                    <a:pt x="1126" y="3106"/>
                  </a:lnTo>
                  <a:lnTo>
                    <a:pt x="1126" y="3110"/>
                  </a:lnTo>
                  <a:lnTo>
                    <a:pt x="1122" y="3116"/>
                  </a:lnTo>
                  <a:lnTo>
                    <a:pt x="1092" y="3120"/>
                  </a:lnTo>
                  <a:lnTo>
                    <a:pt x="1064" y="3120"/>
                  </a:lnTo>
                  <a:lnTo>
                    <a:pt x="1064" y="3054"/>
                  </a:lnTo>
                  <a:lnTo>
                    <a:pt x="1064" y="3054"/>
                  </a:lnTo>
                  <a:lnTo>
                    <a:pt x="1064" y="3050"/>
                  </a:lnTo>
                  <a:lnTo>
                    <a:pt x="1070" y="3050"/>
                  </a:lnTo>
                  <a:lnTo>
                    <a:pt x="1088" y="3050"/>
                  </a:lnTo>
                  <a:lnTo>
                    <a:pt x="1088" y="3050"/>
                  </a:lnTo>
                  <a:lnTo>
                    <a:pt x="1112" y="3050"/>
                  </a:lnTo>
                  <a:lnTo>
                    <a:pt x="1126" y="3054"/>
                  </a:lnTo>
                  <a:lnTo>
                    <a:pt x="1136" y="3058"/>
                  </a:lnTo>
                  <a:lnTo>
                    <a:pt x="1140" y="3064"/>
                  </a:lnTo>
                  <a:lnTo>
                    <a:pt x="1140" y="3064"/>
                  </a:lnTo>
                  <a:lnTo>
                    <a:pt x="1140" y="3068"/>
                  </a:lnTo>
                  <a:lnTo>
                    <a:pt x="1144" y="3068"/>
                  </a:lnTo>
                  <a:lnTo>
                    <a:pt x="1144" y="3068"/>
                  </a:lnTo>
                  <a:lnTo>
                    <a:pt x="1150" y="3064"/>
                  </a:lnTo>
                  <a:lnTo>
                    <a:pt x="1150" y="3036"/>
                  </a:lnTo>
                  <a:lnTo>
                    <a:pt x="1004" y="3036"/>
                  </a:lnTo>
                  <a:lnTo>
                    <a:pt x="1004" y="3050"/>
                  </a:lnTo>
                  <a:lnTo>
                    <a:pt x="1018" y="3050"/>
                  </a:lnTo>
                  <a:lnTo>
                    <a:pt x="1018" y="3050"/>
                  </a:lnTo>
                  <a:lnTo>
                    <a:pt x="1022" y="3050"/>
                  </a:lnTo>
                  <a:lnTo>
                    <a:pt x="1026" y="3054"/>
                  </a:lnTo>
                  <a:lnTo>
                    <a:pt x="1026" y="3088"/>
                  </a:lnTo>
                  <a:lnTo>
                    <a:pt x="1026" y="3214"/>
                  </a:lnTo>
                  <a:lnTo>
                    <a:pt x="1026" y="3214"/>
                  </a:lnTo>
                  <a:lnTo>
                    <a:pt x="1026" y="3220"/>
                  </a:lnTo>
                  <a:lnTo>
                    <a:pt x="1022" y="3220"/>
                  </a:lnTo>
                  <a:lnTo>
                    <a:pt x="1012" y="3220"/>
                  </a:lnTo>
                  <a:lnTo>
                    <a:pt x="1012" y="3228"/>
                  </a:lnTo>
                  <a:lnTo>
                    <a:pt x="1088" y="3228"/>
                  </a:lnTo>
                  <a:lnTo>
                    <a:pt x="1088" y="3228"/>
                  </a:lnTo>
                  <a:close/>
                  <a:moveTo>
                    <a:pt x="1700" y="3040"/>
                  </a:moveTo>
                  <a:lnTo>
                    <a:pt x="1648" y="3040"/>
                  </a:lnTo>
                  <a:lnTo>
                    <a:pt x="1648" y="3050"/>
                  </a:lnTo>
                  <a:lnTo>
                    <a:pt x="1658" y="3050"/>
                  </a:lnTo>
                  <a:lnTo>
                    <a:pt x="1658" y="3050"/>
                  </a:lnTo>
                  <a:lnTo>
                    <a:pt x="1664" y="3050"/>
                  </a:lnTo>
                  <a:lnTo>
                    <a:pt x="1668" y="3058"/>
                  </a:lnTo>
                  <a:lnTo>
                    <a:pt x="1672" y="3078"/>
                  </a:lnTo>
                  <a:lnTo>
                    <a:pt x="1672" y="3214"/>
                  </a:lnTo>
                  <a:lnTo>
                    <a:pt x="1672" y="3214"/>
                  </a:lnTo>
                  <a:lnTo>
                    <a:pt x="1672" y="3220"/>
                  </a:lnTo>
                  <a:lnTo>
                    <a:pt x="1668" y="3220"/>
                  </a:lnTo>
                  <a:lnTo>
                    <a:pt x="1658" y="3220"/>
                  </a:lnTo>
                  <a:lnTo>
                    <a:pt x="1658" y="3228"/>
                  </a:lnTo>
                  <a:lnTo>
                    <a:pt x="1714" y="3228"/>
                  </a:lnTo>
                  <a:lnTo>
                    <a:pt x="1714" y="3220"/>
                  </a:lnTo>
                  <a:lnTo>
                    <a:pt x="1700" y="3220"/>
                  </a:lnTo>
                  <a:lnTo>
                    <a:pt x="1700" y="3220"/>
                  </a:lnTo>
                  <a:lnTo>
                    <a:pt x="1692" y="3220"/>
                  </a:lnTo>
                  <a:lnTo>
                    <a:pt x="1692" y="3210"/>
                  </a:lnTo>
                  <a:lnTo>
                    <a:pt x="1692" y="3210"/>
                  </a:lnTo>
                  <a:lnTo>
                    <a:pt x="1686" y="3158"/>
                  </a:lnTo>
                  <a:lnTo>
                    <a:pt x="1686" y="3074"/>
                  </a:lnTo>
                  <a:lnTo>
                    <a:pt x="1818" y="3224"/>
                  </a:lnTo>
                  <a:lnTo>
                    <a:pt x="1818" y="3224"/>
                  </a:lnTo>
                  <a:lnTo>
                    <a:pt x="1828" y="3234"/>
                  </a:lnTo>
                  <a:lnTo>
                    <a:pt x="1828" y="3234"/>
                  </a:lnTo>
                  <a:lnTo>
                    <a:pt x="1832" y="3228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42" y="3050"/>
                  </a:lnTo>
                  <a:lnTo>
                    <a:pt x="1852" y="3050"/>
                  </a:lnTo>
                  <a:lnTo>
                    <a:pt x="1852" y="3040"/>
                  </a:lnTo>
                  <a:lnTo>
                    <a:pt x="1794" y="3040"/>
                  </a:lnTo>
                  <a:lnTo>
                    <a:pt x="1794" y="3050"/>
                  </a:lnTo>
                  <a:lnTo>
                    <a:pt x="1804" y="3050"/>
                  </a:lnTo>
                  <a:lnTo>
                    <a:pt x="1804" y="3050"/>
                  </a:lnTo>
                  <a:lnTo>
                    <a:pt x="1814" y="3050"/>
                  </a:lnTo>
                  <a:lnTo>
                    <a:pt x="1818" y="3058"/>
                  </a:lnTo>
                  <a:lnTo>
                    <a:pt x="1818" y="3058"/>
                  </a:lnTo>
                  <a:lnTo>
                    <a:pt x="1818" y="3110"/>
                  </a:lnTo>
                  <a:lnTo>
                    <a:pt x="1818" y="3172"/>
                  </a:lnTo>
                  <a:lnTo>
                    <a:pt x="1700" y="3040"/>
                  </a:lnTo>
                  <a:lnTo>
                    <a:pt x="1700" y="3040"/>
                  </a:lnTo>
                  <a:close/>
                  <a:moveTo>
                    <a:pt x="1956" y="3054"/>
                  </a:moveTo>
                  <a:lnTo>
                    <a:pt x="1956" y="3054"/>
                  </a:lnTo>
                  <a:lnTo>
                    <a:pt x="1956" y="3050"/>
                  </a:lnTo>
                  <a:lnTo>
                    <a:pt x="1960" y="3050"/>
                  </a:lnTo>
                  <a:lnTo>
                    <a:pt x="1974" y="3050"/>
                  </a:lnTo>
                  <a:lnTo>
                    <a:pt x="1974" y="3040"/>
                  </a:lnTo>
                  <a:lnTo>
                    <a:pt x="1898" y="3040"/>
                  </a:lnTo>
                  <a:lnTo>
                    <a:pt x="1898" y="3050"/>
                  </a:lnTo>
                  <a:lnTo>
                    <a:pt x="1912" y="3050"/>
                  </a:lnTo>
                  <a:lnTo>
                    <a:pt x="1912" y="3050"/>
                  </a:lnTo>
                  <a:lnTo>
                    <a:pt x="1918" y="3050"/>
                  </a:lnTo>
                  <a:lnTo>
                    <a:pt x="1918" y="3054"/>
                  </a:lnTo>
                  <a:lnTo>
                    <a:pt x="1922" y="3088"/>
                  </a:lnTo>
                  <a:lnTo>
                    <a:pt x="1922" y="3214"/>
                  </a:lnTo>
                  <a:lnTo>
                    <a:pt x="1922" y="3214"/>
                  </a:lnTo>
                  <a:lnTo>
                    <a:pt x="1922" y="3220"/>
                  </a:lnTo>
                  <a:lnTo>
                    <a:pt x="1918" y="3220"/>
                  </a:lnTo>
                  <a:lnTo>
                    <a:pt x="1904" y="3220"/>
                  </a:lnTo>
                  <a:lnTo>
                    <a:pt x="1904" y="3228"/>
                  </a:lnTo>
                  <a:lnTo>
                    <a:pt x="1984" y="3228"/>
                  </a:lnTo>
                  <a:lnTo>
                    <a:pt x="1984" y="3220"/>
                  </a:lnTo>
                  <a:lnTo>
                    <a:pt x="1970" y="3220"/>
                  </a:lnTo>
                  <a:lnTo>
                    <a:pt x="1970" y="3220"/>
                  </a:lnTo>
                  <a:lnTo>
                    <a:pt x="1964" y="3220"/>
                  </a:lnTo>
                  <a:lnTo>
                    <a:pt x="1960" y="3214"/>
                  </a:lnTo>
                  <a:lnTo>
                    <a:pt x="1956" y="3176"/>
                  </a:lnTo>
                  <a:lnTo>
                    <a:pt x="1956" y="3054"/>
                  </a:lnTo>
                  <a:lnTo>
                    <a:pt x="1956" y="3054"/>
                  </a:lnTo>
                  <a:close/>
                  <a:moveTo>
                    <a:pt x="240" y="2810"/>
                  </a:moveTo>
                  <a:lnTo>
                    <a:pt x="1012" y="2810"/>
                  </a:lnTo>
                  <a:lnTo>
                    <a:pt x="1012" y="2780"/>
                  </a:lnTo>
                  <a:lnTo>
                    <a:pt x="240" y="2780"/>
                  </a:lnTo>
                  <a:lnTo>
                    <a:pt x="240" y="2810"/>
                  </a:lnTo>
                  <a:lnTo>
                    <a:pt x="240" y="2810"/>
                  </a:lnTo>
                  <a:close/>
                  <a:moveTo>
                    <a:pt x="1400" y="2794"/>
                  </a:moveTo>
                  <a:lnTo>
                    <a:pt x="1400" y="2794"/>
                  </a:lnTo>
                  <a:lnTo>
                    <a:pt x="1400" y="2794"/>
                  </a:lnTo>
                  <a:close/>
                  <a:moveTo>
                    <a:pt x="1012" y="2794"/>
                  </a:moveTo>
                  <a:lnTo>
                    <a:pt x="1012" y="2794"/>
                  </a:lnTo>
                  <a:lnTo>
                    <a:pt x="1012" y="2794"/>
                  </a:lnTo>
                  <a:close/>
                  <a:moveTo>
                    <a:pt x="1400" y="2810"/>
                  </a:moveTo>
                  <a:lnTo>
                    <a:pt x="2182" y="2810"/>
                  </a:lnTo>
                  <a:lnTo>
                    <a:pt x="2182" y="2780"/>
                  </a:lnTo>
                  <a:lnTo>
                    <a:pt x="1400" y="2780"/>
                  </a:lnTo>
                  <a:lnTo>
                    <a:pt x="1400" y="2810"/>
                  </a:lnTo>
                  <a:lnTo>
                    <a:pt x="1400" y="2810"/>
                  </a:lnTo>
                  <a:close/>
                  <a:moveTo>
                    <a:pt x="0" y="0"/>
                  </a:moveTo>
                  <a:lnTo>
                    <a:pt x="0" y="3446"/>
                  </a:lnTo>
                  <a:lnTo>
                    <a:pt x="2460" y="3446"/>
                  </a:lnTo>
                  <a:lnTo>
                    <a:pt x="24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780" y="80"/>
                  </a:moveTo>
                  <a:lnTo>
                    <a:pt x="1780" y="80"/>
                  </a:lnTo>
                  <a:lnTo>
                    <a:pt x="1842" y="94"/>
                  </a:lnTo>
                  <a:lnTo>
                    <a:pt x="1898" y="118"/>
                  </a:lnTo>
                  <a:lnTo>
                    <a:pt x="1950" y="156"/>
                  </a:lnTo>
                  <a:lnTo>
                    <a:pt x="2012" y="208"/>
                  </a:lnTo>
                  <a:lnTo>
                    <a:pt x="2012" y="208"/>
                  </a:lnTo>
                  <a:lnTo>
                    <a:pt x="2036" y="232"/>
                  </a:lnTo>
                  <a:lnTo>
                    <a:pt x="2054" y="264"/>
                  </a:lnTo>
                  <a:lnTo>
                    <a:pt x="2074" y="298"/>
                  </a:lnTo>
                  <a:lnTo>
                    <a:pt x="2088" y="334"/>
                  </a:lnTo>
                  <a:lnTo>
                    <a:pt x="2096" y="378"/>
                  </a:lnTo>
                  <a:lnTo>
                    <a:pt x="2106" y="420"/>
                  </a:lnTo>
                  <a:lnTo>
                    <a:pt x="2120" y="510"/>
                  </a:lnTo>
                  <a:lnTo>
                    <a:pt x="2120" y="604"/>
                  </a:lnTo>
                  <a:lnTo>
                    <a:pt x="2110" y="688"/>
                  </a:lnTo>
                  <a:lnTo>
                    <a:pt x="2096" y="760"/>
                  </a:lnTo>
                  <a:lnTo>
                    <a:pt x="2088" y="792"/>
                  </a:lnTo>
                  <a:lnTo>
                    <a:pt x="2074" y="816"/>
                  </a:lnTo>
                  <a:lnTo>
                    <a:pt x="2074" y="816"/>
                  </a:lnTo>
                  <a:lnTo>
                    <a:pt x="2036" y="882"/>
                  </a:lnTo>
                  <a:lnTo>
                    <a:pt x="2008" y="924"/>
                  </a:lnTo>
                  <a:lnTo>
                    <a:pt x="1974" y="966"/>
                  </a:lnTo>
                  <a:lnTo>
                    <a:pt x="1932" y="1014"/>
                  </a:lnTo>
                  <a:lnTo>
                    <a:pt x="1876" y="1056"/>
                  </a:lnTo>
                  <a:lnTo>
                    <a:pt x="1814" y="1104"/>
                  </a:lnTo>
                  <a:lnTo>
                    <a:pt x="1738" y="1146"/>
                  </a:lnTo>
                  <a:lnTo>
                    <a:pt x="1738" y="1146"/>
                  </a:lnTo>
                  <a:lnTo>
                    <a:pt x="1814" y="1296"/>
                  </a:lnTo>
                  <a:lnTo>
                    <a:pt x="1870" y="1414"/>
                  </a:lnTo>
                  <a:lnTo>
                    <a:pt x="1922" y="1528"/>
                  </a:lnTo>
                  <a:lnTo>
                    <a:pt x="1970" y="1654"/>
                  </a:lnTo>
                  <a:lnTo>
                    <a:pt x="1970" y="1654"/>
                  </a:lnTo>
                  <a:lnTo>
                    <a:pt x="2012" y="1758"/>
                  </a:lnTo>
                  <a:lnTo>
                    <a:pt x="2074" y="1880"/>
                  </a:lnTo>
                  <a:lnTo>
                    <a:pt x="2140" y="2008"/>
                  </a:lnTo>
                  <a:lnTo>
                    <a:pt x="2206" y="2122"/>
                  </a:lnTo>
                  <a:lnTo>
                    <a:pt x="1692" y="212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1918"/>
                  </a:lnTo>
                  <a:lnTo>
                    <a:pt x="1686" y="1696"/>
                  </a:lnTo>
                  <a:lnTo>
                    <a:pt x="1678" y="1390"/>
                  </a:lnTo>
                  <a:lnTo>
                    <a:pt x="1678" y="1390"/>
                  </a:lnTo>
                  <a:lnTo>
                    <a:pt x="1682" y="1060"/>
                  </a:lnTo>
                  <a:lnTo>
                    <a:pt x="1682" y="722"/>
                  </a:lnTo>
                  <a:lnTo>
                    <a:pt x="1682" y="722"/>
                  </a:lnTo>
                  <a:lnTo>
                    <a:pt x="1678" y="86"/>
                  </a:lnTo>
                  <a:lnTo>
                    <a:pt x="1678" y="86"/>
                  </a:lnTo>
                  <a:lnTo>
                    <a:pt x="1682" y="80"/>
                  </a:lnTo>
                  <a:lnTo>
                    <a:pt x="1696" y="76"/>
                  </a:lnTo>
                  <a:lnTo>
                    <a:pt x="1724" y="76"/>
                  </a:lnTo>
                  <a:lnTo>
                    <a:pt x="1780" y="80"/>
                  </a:lnTo>
                  <a:lnTo>
                    <a:pt x="1780" y="80"/>
                  </a:lnTo>
                  <a:lnTo>
                    <a:pt x="1780" y="80"/>
                  </a:lnTo>
                  <a:close/>
                  <a:moveTo>
                    <a:pt x="1502" y="56"/>
                  </a:moveTo>
                  <a:lnTo>
                    <a:pt x="1502" y="56"/>
                  </a:lnTo>
                  <a:lnTo>
                    <a:pt x="1512" y="166"/>
                  </a:lnTo>
                  <a:lnTo>
                    <a:pt x="1516" y="330"/>
                  </a:lnTo>
                  <a:lnTo>
                    <a:pt x="1526" y="598"/>
                  </a:lnTo>
                  <a:lnTo>
                    <a:pt x="1526" y="598"/>
                  </a:lnTo>
                  <a:lnTo>
                    <a:pt x="1536" y="1278"/>
                  </a:lnTo>
                  <a:lnTo>
                    <a:pt x="1536" y="1278"/>
                  </a:lnTo>
                  <a:lnTo>
                    <a:pt x="1546" y="1490"/>
                  </a:lnTo>
                  <a:lnTo>
                    <a:pt x="1550" y="1654"/>
                  </a:lnTo>
                  <a:lnTo>
                    <a:pt x="1550" y="1810"/>
                  </a:lnTo>
                  <a:lnTo>
                    <a:pt x="1550" y="1810"/>
                  </a:lnTo>
                  <a:lnTo>
                    <a:pt x="1498" y="1650"/>
                  </a:lnTo>
                  <a:lnTo>
                    <a:pt x="1442" y="1470"/>
                  </a:lnTo>
                  <a:lnTo>
                    <a:pt x="1356" y="1174"/>
                  </a:lnTo>
                  <a:lnTo>
                    <a:pt x="1356" y="1174"/>
                  </a:lnTo>
                  <a:lnTo>
                    <a:pt x="1300" y="986"/>
                  </a:lnTo>
                  <a:lnTo>
                    <a:pt x="1192" y="670"/>
                  </a:lnTo>
                  <a:lnTo>
                    <a:pt x="1130" y="496"/>
                  </a:lnTo>
                  <a:lnTo>
                    <a:pt x="1070" y="326"/>
                  </a:lnTo>
                  <a:lnTo>
                    <a:pt x="1008" y="174"/>
                  </a:lnTo>
                  <a:lnTo>
                    <a:pt x="956" y="56"/>
                  </a:lnTo>
                  <a:lnTo>
                    <a:pt x="1502" y="56"/>
                  </a:lnTo>
                  <a:lnTo>
                    <a:pt x="1502" y="56"/>
                  </a:lnTo>
                  <a:close/>
                  <a:moveTo>
                    <a:pt x="904" y="410"/>
                  </a:moveTo>
                  <a:lnTo>
                    <a:pt x="904" y="410"/>
                  </a:lnTo>
                  <a:lnTo>
                    <a:pt x="998" y="656"/>
                  </a:lnTo>
                  <a:lnTo>
                    <a:pt x="1084" y="886"/>
                  </a:lnTo>
                  <a:lnTo>
                    <a:pt x="1154" y="1074"/>
                  </a:lnTo>
                  <a:lnTo>
                    <a:pt x="1192" y="1192"/>
                  </a:lnTo>
                  <a:lnTo>
                    <a:pt x="1192" y="1192"/>
                  </a:lnTo>
                  <a:lnTo>
                    <a:pt x="1254" y="1396"/>
                  </a:lnTo>
                  <a:lnTo>
                    <a:pt x="1348" y="1650"/>
                  </a:lnTo>
                  <a:lnTo>
                    <a:pt x="1446" y="1908"/>
                  </a:lnTo>
                  <a:lnTo>
                    <a:pt x="1494" y="2022"/>
                  </a:lnTo>
                  <a:lnTo>
                    <a:pt x="1536" y="2122"/>
                  </a:lnTo>
                  <a:lnTo>
                    <a:pt x="932" y="2122"/>
                  </a:lnTo>
                  <a:lnTo>
                    <a:pt x="932" y="2122"/>
                  </a:lnTo>
                  <a:lnTo>
                    <a:pt x="928" y="2008"/>
                  </a:lnTo>
                  <a:lnTo>
                    <a:pt x="918" y="1886"/>
                  </a:lnTo>
                  <a:lnTo>
                    <a:pt x="914" y="1650"/>
                  </a:lnTo>
                  <a:lnTo>
                    <a:pt x="914" y="1362"/>
                  </a:lnTo>
                  <a:lnTo>
                    <a:pt x="914" y="1362"/>
                  </a:lnTo>
                  <a:lnTo>
                    <a:pt x="908" y="914"/>
                  </a:lnTo>
                  <a:lnTo>
                    <a:pt x="904" y="410"/>
                  </a:lnTo>
                  <a:lnTo>
                    <a:pt x="904" y="410"/>
                  </a:lnTo>
                  <a:lnTo>
                    <a:pt x="904" y="410"/>
                  </a:lnTo>
                  <a:close/>
                  <a:moveTo>
                    <a:pt x="744" y="56"/>
                  </a:moveTo>
                  <a:lnTo>
                    <a:pt x="744" y="56"/>
                  </a:lnTo>
                  <a:lnTo>
                    <a:pt x="800" y="166"/>
                  </a:lnTo>
                  <a:lnTo>
                    <a:pt x="862" y="306"/>
                  </a:lnTo>
                  <a:lnTo>
                    <a:pt x="862" y="306"/>
                  </a:lnTo>
                  <a:lnTo>
                    <a:pt x="862" y="546"/>
                  </a:lnTo>
                  <a:lnTo>
                    <a:pt x="862" y="834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6" y="1504"/>
                  </a:lnTo>
                  <a:lnTo>
                    <a:pt x="866" y="1654"/>
                  </a:lnTo>
                  <a:lnTo>
                    <a:pt x="862" y="1824"/>
                  </a:lnTo>
                  <a:lnTo>
                    <a:pt x="862" y="1824"/>
                  </a:lnTo>
                  <a:lnTo>
                    <a:pt x="810" y="1518"/>
                  </a:lnTo>
                  <a:lnTo>
                    <a:pt x="772" y="1258"/>
                  </a:lnTo>
                  <a:lnTo>
                    <a:pt x="772" y="1258"/>
                  </a:lnTo>
                  <a:lnTo>
                    <a:pt x="744" y="1056"/>
                  </a:lnTo>
                  <a:lnTo>
                    <a:pt x="688" y="712"/>
                  </a:lnTo>
                  <a:lnTo>
                    <a:pt x="650" y="528"/>
                  </a:lnTo>
                  <a:lnTo>
                    <a:pt x="616" y="344"/>
                  </a:lnTo>
                  <a:lnTo>
                    <a:pt x="580" y="184"/>
                  </a:lnTo>
                  <a:lnTo>
                    <a:pt x="546" y="56"/>
                  </a:lnTo>
                  <a:lnTo>
                    <a:pt x="744" y="56"/>
                  </a:lnTo>
                  <a:lnTo>
                    <a:pt x="744" y="56"/>
                  </a:lnTo>
                  <a:close/>
                  <a:moveTo>
                    <a:pt x="612" y="1254"/>
                  </a:moveTo>
                  <a:lnTo>
                    <a:pt x="612" y="1254"/>
                  </a:lnTo>
                  <a:lnTo>
                    <a:pt x="636" y="1424"/>
                  </a:lnTo>
                  <a:lnTo>
                    <a:pt x="636" y="1424"/>
                  </a:lnTo>
                  <a:lnTo>
                    <a:pt x="668" y="1616"/>
                  </a:lnTo>
                  <a:lnTo>
                    <a:pt x="702" y="1814"/>
                  </a:lnTo>
                  <a:lnTo>
                    <a:pt x="740" y="1990"/>
                  </a:lnTo>
                  <a:lnTo>
                    <a:pt x="768" y="2122"/>
                  </a:lnTo>
                  <a:lnTo>
                    <a:pt x="150" y="2122"/>
                  </a:lnTo>
                  <a:lnTo>
                    <a:pt x="150" y="2122"/>
                  </a:lnTo>
                  <a:lnTo>
                    <a:pt x="174" y="1932"/>
                  </a:lnTo>
                  <a:lnTo>
                    <a:pt x="206" y="1726"/>
                  </a:lnTo>
                  <a:lnTo>
                    <a:pt x="206" y="1726"/>
                  </a:lnTo>
                  <a:lnTo>
                    <a:pt x="240" y="1660"/>
                  </a:lnTo>
                  <a:lnTo>
                    <a:pt x="282" y="1594"/>
                  </a:lnTo>
                  <a:lnTo>
                    <a:pt x="310" y="1560"/>
                  </a:lnTo>
                  <a:lnTo>
                    <a:pt x="338" y="1532"/>
                  </a:lnTo>
                  <a:lnTo>
                    <a:pt x="372" y="1504"/>
                  </a:lnTo>
                  <a:lnTo>
                    <a:pt x="404" y="1480"/>
                  </a:lnTo>
                  <a:lnTo>
                    <a:pt x="404" y="1480"/>
                  </a:lnTo>
                  <a:lnTo>
                    <a:pt x="470" y="1438"/>
                  </a:lnTo>
                  <a:lnTo>
                    <a:pt x="518" y="1414"/>
                  </a:lnTo>
                  <a:lnTo>
                    <a:pt x="584" y="1386"/>
                  </a:lnTo>
                  <a:lnTo>
                    <a:pt x="580" y="1372"/>
                  </a:lnTo>
                  <a:lnTo>
                    <a:pt x="580" y="1372"/>
                  </a:lnTo>
                  <a:lnTo>
                    <a:pt x="508" y="1390"/>
                  </a:lnTo>
                  <a:lnTo>
                    <a:pt x="428" y="1414"/>
                  </a:lnTo>
                  <a:lnTo>
                    <a:pt x="386" y="1432"/>
                  </a:lnTo>
                  <a:lnTo>
                    <a:pt x="344" y="1456"/>
                  </a:lnTo>
                  <a:lnTo>
                    <a:pt x="302" y="1480"/>
                  </a:lnTo>
                  <a:lnTo>
                    <a:pt x="258" y="1508"/>
                  </a:lnTo>
                  <a:lnTo>
                    <a:pt x="258" y="1508"/>
                  </a:lnTo>
                  <a:lnTo>
                    <a:pt x="236" y="1522"/>
                  </a:lnTo>
                  <a:lnTo>
                    <a:pt x="236" y="1522"/>
                  </a:lnTo>
                  <a:lnTo>
                    <a:pt x="272" y="1300"/>
                  </a:lnTo>
                  <a:lnTo>
                    <a:pt x="272" y="1300"/>
                  </a:lnTo>
                  <a:lnTo>
                    <a:pt x="348" y="848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94" y="622"/>
                  </a:lnTo>
                  <a:lnTo>
                    <a:pt x="550" y="896"/>
                  </a:lnTo>
                  <a:lnTo>
                    <a:pt x="588" y="1118"/>
                  </a:lnTo>
                  <a:lnTo>
                    <a:pt x="612" y="1254"/>
                  </a:lnTo>
                  <a:lnTo>
                    <a:pt x="612" y="1254"/>
                  </a:lnTo>
                  <a:lnTo>
                    <a:pt x="612" y="1254"/>
                  </a:lnTo>
                  <a:close/>
                  <a:moveTo>
                    <a:pt x="56" y="56"/>
                  </a:moveTo>
                  <a:lnTo>
                    <a:pt x="352" y="56"/>
                  </a:lnTo>
                  <a:lnTo>
                    <a:pt x="352" y="56"/>
                  </a:lnTo>
                  <a:lnTo>
                    <a:pt x="382" y="142"/>
                  </a:lnTo>
                  <a:lnTo>
                    <a:pt x="410" y="250"/>
                  </a:lnTo>
                  <a:lnTo>
                    <a:pt x="410" y="250"/>
                  </a:lnTo>
                  <a:lnTo>
                    <a:pt x="366" y="486"/>
                  </a:lnTo>
                  <a:lnTo>
                    <a:pt x="316" y="76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12" y="1366"/>
                  </a:lnTo>
                  <a:lnTo>
                    <a:pt x="170" y="1584"/>
                  </a:lnTo>
                  <a:lnTo>
                    <a:pt x="118" y="1842"/>
                  </a:lnTo>
                  <a:lnTo>
                    <a:pt x="84" y="1960"/>
                  </a:lnTo>
                  <a:lnTo>
                    <a:pt x="56" y="2070"/>
                  </a:lnTo>
                  <a:lnTo>
                    <a:pt x="56" y="56"/>
                  </a:lnTo>
                  <a:lnTo>
                    <a:pt x="56" y="56"/>
                  </a:lnTo>
                  <a:close/>
                  <a:moveTo>
                    <a:pt x="2402" y="3394"/>
                  </a:moveTo>
                  <a:lnTo>
                    <a:pt x="56" y="3394"/>
                  </a:lnTo>
                  <a:lnTo>
                    <a:pt x="56" y="2178"/>
                  </a:lnTo>
                  <a:lnTo>
                    <a:pt x="2402" y="2178"/>
                  </a:lnTo>
                  <a:lnTo>
                    <a:pt x="2402" y="3394"/>
                  </a:lnTo>
                  <a:lnTo>
                    <a:pt x="2402" y="3394"/>
                  </a:lnTo>
                  <a:close/>
                  <a:moveTo>
                    <a:pt x="2402" y="2122"/>
                  </a:moveTo>
                  <a:lnTo>
                    <a:pt x="2402" y="2122"/>
                  </a:lnTo>
                  <a:lnTo>
                    <a:pt x="2366" y="2070"/>
                  </a:lnTo>
                  <a:lnTo>
                    <a:pt x="2322" y="2008"/>
                  </a:lnTo>
                  <a:lnTo>
                    <a:pt x="2234" y="1858"/>
                  </a:lnTo>
                  <a:lnTo>
                    <a:pt x="2154" y="1712"/>
                  </a:lnTo>
                  <a:lnTo>
                    <a:pt x="2102" y="1602"/>
                  </a:lnTo>
                  <a:lnTo>
                    <a:pt x="2102" y="1602"/>
                  </a:lnTo>
                  <a:lnTo>
                    <a:pt x="2050" y="1484"/>
                  </a:lnTo>
                  <a:lnTo>
                    <a:pt x="2016" y="1414"/>
                  </a:lnTo>
                  <a:lnTo>
                    <a:pt x="1978" y="1344"/>
                  </a:lnTo>
                  <a:lnTo>
                    <a:pt x="1936" y="1272"/>
                  </a:lnTo>
                  <a:lnTo>
                    <a:pt x="1894" y="1216"/>
                  </a:lnTo>
                  <a:lnTo>
                    <a:pt x="1870" y="1192"/>
                  </a:lnTo>
                  <a:lnTo>
                    <a:pt x="1852" y="1174"/>
                  </a:lnTo>
                  <a:lnTo>
                    <a:pt x="1828" y="1160"/>
                  </a:lnTo>
                  <a:lnTo>
                    <a:pt x="1804" y="1150"/>
                  </a:lnTo>
                  <a:lnTo>
                    <a:pt x="1804" y="1150"/>
                  </a:lnTo>
                  <a:lnTo>
                    <a:pt x="1860" y="1140"/>
                  </a:lnTo>
                  <a:lnTo>
                    <a:pt x="1912" y="1122"/>
                  </a:lnTo>
                  <a:lnTo>
                    <a:pt x="1960" y="1098"/>
                  </a:lnTo>
                  <a:lnTo>
                    <a:pt x="2008" y="1070"/>
                  </a:lnTo>
                  <a:lnTo>
                    <a:pt x="2050" y="1038"/>
                  </a:lnTo>
                  <a:lnTo>
                    <a:pt x="2092" y="1000"/>
                  </a:lnTo>
                  <a:lnTo>
                    <a:pt x="2130" y="962"/>
                  </a:lnTo>
                  <a:lnTo>
                    <a:pt x="2162" y="920"/>
                  </a:lnTo>
                  <a:lnTo>
                    <a:pt x="2190" y="872"/>
                  </a:lnTo>
                  <a:lnTo>
                    <a:pt x="2220" y="824"/>
                  </a:lnTo>
                  <a:lnTo>
                    <a:pt x="2242" y="774"/>
                  </a:lnTo>
                  <a:lnTo>
                    <a:pt x="2262" y="722"/>
                  </a:lnTo>
                  <a:lnTo>
                    <a:pt x="2276" y="670"/>
                  </a:lnTo>
                  <a:lnTo>
                    <a:pt x="2286" y="612"/>
                  </a:lnTo>
                  <a:lnTo>
                    <a:pt x="2294" y="562"/>
                  </a:lnTo>
                  <a:lnTo>
                    <a:pt x="2294" y="504"/>
                  </a:lnTo>
                  <a:lnTo>
                    <a:pt x="2294" y="504"/>
                  </a:lnTo>
                  <a:lnTo>
                    <a:pt x="2294" y="444"/>
                  </a:lnTo>
                  <a:lnTo>
                    <a:pt x="2286" y="392"/>
                  </a:lnTo>
                  <a:lnTo>
                    <a:pt x="2272" y="340"/>
                  </a:lnTo>
                  <a:lnTo>
                    <a:pt x="2252" y="298"/>
                  </a:lnTo>
                  <a:lnTo>
                    <a:pt x="2228" y="260"/>
                  </a:lnTo>
                  <a:lnTo>
                    <a:pt x="2206" y="222"/>
                  </a:lnTo>
                  <a:lnTo>
                    <a:pt x="2176" y="188"/>
                  </a:lnTo>
                  <a:lnTo>
                    <a:pt x="2148" y="166"/>
                  </a:lnTo>
                  <a:lnTo>
                    <a:pt x="2116" y="142"/>
                  </a:lnTo>
                  <a:lnTo>
                    <a:pt x="2082" y="118"/>
                  </a:lnTo>
                  <a:lnTo>
                    <a:pt x="2022" y="90"/>
                  </a:lnTo>
                  <a:lnTo>
                    <a:pt x="1960" y="66"/>
                  </a:lnTo>
                  <a:lnTo>
                    <a:pt x="1908" y="56"/>
                  </a:lnTo>
                  <a:lnTo>
                    <a:pt x="2402" y="56"/>
                  </a:lnTo>
                  <a:lnTo>
                    <a:pt x="2402" y="2122"/>
                  </a:lnTo>
                  <a:lnTo>
                    <a:pt x="2402" y="2122"/>
                  </a:lnTo>
                  <a:close/>
                  <a:moveTo>
                    <a:pt x="1442" y="2532"/>
                  </a:moveTo>
                  <a:lnTo>
                    <a:pt x="1442" y="2532"/>
                  </a:lnTo>
                  <a:lnTo>
                    <a:pt x="1418" y="2502"/>
                  </a:lnTo>
                  <a:lnTo>
                    <a:pt x="1390" y="2456"/>
                  </a:lnTo>
                  <a:lnTo>
                    <a:pt x="1390" y="2456"/>
                  </a:lnTo>
                  <a:lnTo>
                    <a:pt x="1408" y="2450"/>
                  </a:lnTo>
                  <a:lnTo>
                    <a:pt x="1422" y="2442"/>
                  </a:lnTo>
                  <a:lnTo>
                    <a:pt x="1428" y="2428"/>
                  </a:lnTo>
                  <a:lnTo>
                    <a:pt x="1432" y="2408"/>
                  </a:lnTo>
                  <a:lnTo>
                    <a:pt x="1432" y="2408"/>
                  </a:lnTo>
                  <a:lnTo>
                    <a:pt x="1428" y="2394"/>
                  </a:lnTo>
                  <a:lnTo>
                    <a:pt x="1418" y="2376"/>
                  </a:lnTo>
                  <a:lnTo>
                    <a:pt x="1400" y="2362"/>
                  </a:lnTo>
                  <a:lnTo>
                    <a:pt x="1370" y="2362"/>
                  </a:lnTo>
                  <a:lnTo>
                    <a:pt x="1282" y="2362"/>
                  </a:lnTo>
                  <a:lnTo>
                    <a:pt x="1282" y="2370"/>
                  </a:lnTo>
                  <a:lnTo>
                    <a:pt x="1296" y="2370"/>
                  </a:lnTo>
                  <a:lnTo>
                    <a:pt x="1296" y="2370"/>
                  </a:lnTo>
                  <a:lnTo>
                    <a:pt x="1300" y="2370"/>
                  </a:lnTo>
                  <a:lnTo>
                    <a:pt x="1304" y="2376"/>
                  </a:lnTo>
                  <a:lnTo>
                    <a:pt x="1304" y="2408"/>
                  </a:lnTo>
                  <a:lnTo>
                    <a:pt x="1304" y="2536"/>
                  </a:lnTo>
                  <a:lnTo>
                    <a:pt x="1304" y="2536"/>
                  </a:lnTo>
                  <a:lnTo>
                    <a:pt x="1304" y="2540"/>
                  </a:lnTo>
                  <a:lnTo>
                    <a:pt x="1300" y="2540"/>
                  </a:lnTo>
                  <a:lnTo>
                    <a:pt x="1290" y="2540"/>
                  </a:lnTo>
                  <a:lnTo>
                    <a:pt x="1290" y="2550"/>
                  </a:lnTo>
                  <a:lnTo>
                    <a:pt x="1366" y="2550"/>
                  </a:lnTo>
                  <a:lnTo>
                    <a:pt x="1366" y="2540"/>
                  </a:lnTo>
                  <a:lnTo>
                    <a:pt x="1352" y="2540"/>
                  </a:lnTo>
                  <a:lnTo>
                    <a:pt x="1352" y="2540"/>
                  </a:lnTo>
                  <a:lnTo>
                    <a:pt x="1348" y="2540"/>
                  </a:lnTo>
                  <a:lnTo>
                    <a:pt x="1342" y="2536"/>
                  </a:lnTo>
                  <a:lnTo>
                    <a:pt x="1342" y="2498"/>
                  </a:lnTo>
                  <a:lnTo>
                    <a:pt x="1342" y="2466"/>
                  </a:lnTo>
                  <a:lnTo>
                    <a:pt x="1362" y="2466"/>
                  </a:lnTo>
                  <a:lnTo>
                    <a:pt x="1362" y="2466"/>
                  </a:lnTo>
                  <a:lnTo>
                    <a:pt x="1390" y="2516"/>
                  </a:lnTo>
                  <a:lnTo>
                    <a:pt x="1414" y="2550"/>
                  </a:lnTo>
                  <a:lnTo>
                    <a:pt x="1414" y="2550"/>
                  </a:lnTo>
                  <a:lnTo>
                    <a:pt x="1418" y="2550"/>
                  </a:lnTo>
                  <a:lnTo>
                    <a:pt x="1428" y="2550"/>
                  </a:lnTo>
                  <a:lnTo>
                    <a:pt x="1460" y="2550"/>
                  </a:lnTo>
                  <a:lnTo>
                    <a:pt x="1460" y="2540"/>
                  </a:lnTo>
                  <a:lnTo>
                    <a:pt x="1460" y="2540"/>
                  </a:lnTo>
                  <a:lnTo>
                    <a:pt x="1450" y="2540"/>
                  </a:lnTo>
                  <a:lnTo>
                    <a:pt x="1442" y="2532"/>
                  </a:lnTo>
                  <a:lnTo>
                    <a:pt x="1442" y="2532"/>
                  </a:lnTo>
                  <a:lnTo>
                    <a:pt x="1442" y="2532"/>
                  </a:lnTo>
                  <a:close/>
                  <a:moveTo>
                    <a:pt x="1352" y="2456"/>
                  </a:moveTo>
                  <a:lnTo>
                    <a:pt x="1342" y="2456"/>
                  </a:lnTo>
                  <a:lnTo>
                    <a:pt x="1342" y="2376"/>
                  </a:lnTo>
                  <a:lnTo>
                    <a:pt x="1342" y="2376"/>
                  </a:lnTo>
                  <a:lnTo>
                    <a:pt x="1342" y="2370"/>
                  </a:lnTo>
                  <a:lnTo>
                    <a:pt x="1348" y="2370"/>
                  </a:lnTo>
                  <a:lnTo>
                    <a:pt x="1356" y="2370"/>
                  </a:lnTo>
                  <a:lnTo>
                    <a:pt x="1356" y="2370"/>
                  </a:lnTo>
                  <a:lnTo>
                    <a:pt x="1370" y="2370"/>
                  </a:lnTo>
                  <a:lnTo>
                    <a:pt x="1380" y="2380"/>
                  </a:lnTo>
                  <a:lnTo>
                    <a:pt x="1394" y="2394"/>
                  </a:lnTo>
                  <a:lnTo>
                    <a:pt x="1394" y="2404"/>
                  </a:lnTo>
                  <a:lnTo>
                    <a:pt x="1400" y="2418"/>
                  </a:lnTo>
                  <a:lnTo>
                    <a:pt x="1400" y="2418"/>
                  </a:lnTo>
                  <a:lnTo>
                    <a:pt x="1394" y="2432"/>
                  </a:lnTo>
                  <a:lnTo>
                    <a:pt x="1384" y="2446"/>
                  </a:lnTo>
                  <a:lnTo>
                    <a:pt x="1370" y="2450"/>
                  </a:lnTo>
                  <a:lnTo>
                    <a:pt x="1352" y="2456"/>
                  </a:lnTo>
                  <a:lnTo>
                    <a:pt x="1352" y="2456"/>
                  </a:lnTo>
                  <a:lnTo>
                    <a:pt x="1352" y="2456"/>
                  </a:lnTo>
                  <a:close/>
                  <a:moveTo>
                    <a:pt x="1172" y="2738"/>
                  </a:moveTo>
                  <a:lnTo>
                    <a:pt x="1172" y="2738"/>
                  </a:lnTo>
                  <a:lnTo>
                    <a:pt x="1154" y="2738"/>
                  </a:lnTo>
                  <a:lnTo>
                    <a:pt x="1140" y="2748"/>
                  </a:lnTo>
                  <a:lnTo>
                    <a:pt x="1126" y="2758"/>
                  </a:lnTo>
                  <a:lnTo>
                    <a:pt x="1112" y="2766"/>
                  </a:lnTo>
                  <a:lnTo>
                    <a:pt x="1106" y="2780"/>
                  </a:lnTo>
                  <a:lnTo>
                    <a:pt x="1098" y="2800"/>
                  </a:lnTo>
                  <a:lnTo>
                    <a:pt x="1092" y="2828"/>
                  </a:lnTo>
                  <a:lnTo>
                    <a:pt x="1092" y="2828"/>
                  </a:lnTo>
                  <a:lnTo>
                    <a:pt x="1098" y="2852"/>
                  </a:lnTo>
                  <a:lnTo>
                    <a:pt x="1106" y="2866"/>
                  </a:lnTo>
                  <a:lnTo>
                    <a:pt x="1122" y="2876"/>
                  </a:lnTo>
                  <a:lnTo>
                    <a:pt x="1140" y="2876"/>
                  </a:lnTo>
                  <a:lnTo>
                    <a:pt x="1140" y="2876"/>
                  </a:lnTo>
                  <a:lnTo>
                    <a:pt x="1158" y="2876"/>
                  </a:lnTo>
                  <a:lnTo>
                    <a:pt x="1172" y="2866"/>
                  </a:lnTo>
                  <a:lnTo>
                    <a:pt x="1188" y="2856"/>
                  </a:lnTo>
                  <a:lnTo>
                    <a:pt x="1202" y="2846"/>
                  </a:lnTo>
                  <a:lnTo>
                    <a:pt x="1206" y="2832"/>
                  </a:lnTo>
                  <a:lnTo>
                    <a:pt x="1216" y="2814"/>
                  </a:lnTo>
                  <a:lnTo>
                    <a:pt x="1220" y="2786"/>
                  </a:lnTo>
                  <a:lnTo>
                    <a:pt x="1220" y="2786"/>
                  </a:lnTo>
                  <a:lnTo>
                    <a:pt x="1216" y="2762"/>
                  </a:lnTo>
                  <a:lnTo>
                    <a:pt x="1206" y="2748"/>
                  </a:lnTo>
                  <a:lnTo>
                    <a:pt x="1192" y="2738"/>
                  </a:lnTo>
                  <a:lnTo>
                    <a:pt x="1172" y="2738"/>
                  </a:lnTo>
                  <a:lnTo>
                    <a:pt x="1172" y="2738"/>
                  </a:lnTo>
                  <a:lnTo>
                    <a:pt x="1172" y="2738"/>
                  </a:lnTo>
                  <a:close/>
                  <a:moveTo>
                    <a:pt x="1150" y="2866"/>
                  </a:moveTo>
                  <a:lnTo>
                    <a:pt x="1150" y="2866"/>
                  </a:lnTo>
                  <a:lnTo>
                    <a:pt x="1140" y="2866"/>
                  </a:lnTo>
                  <a:lnTo>
                    <a:pt x="1136" y="2860"/>
                  </a:lnTo>
                  <a:lnTo>
                    <a:pt x="1130" y="2852"/>
                  </a:lnTo>
                  <a:lnTo>
                    <a:pt x="1126" y="2832"/>
                  </a:lnTo>
                  <a:lnTo>
                    <a:pt x="1126" y="2824"/>
                  </a:lnTo>
                  <a:lnTo>
                    <a:pt x="1126" y="2824"/>
                  </a:lnTo>
                  <a:lnTo>
                    <a:pt x="1126" y="2800"/>
                  </a:lnTo>
                  <a:lnTo>
                    <a:pt x="1136" y="2776"/>
                  </a:lnTo>
                  <a:lnTo>
                    <a:pt x="1144" y="2758"/>
                  </a:lnTo>
                  <a:lnTo>
                    <a:pt x="1154" y="2748"/>
                  </a:lnTo>
                  <a:lnTo>
                    <a:pt x="1164" y="2748"/>
                  </a:lnTo>
                  <a:lnTo>
                    <a:pt x="1164" y="2748"/>
                  </a:lnTo>
                  <a:lnTo>
                    <a:pt x="1172" y="2748"/>
                  </a:lnTo>
                  <a:lnTo>
                    <a:pt x="1178" y="2752"/>
                  </a:lnTo>
                  <a:lnTo>
                    <a:pt x="1182" y="2762"/>
                  </a:lnTo>
                  <a:lnTo>
                    <a:pt x="1188" y="2780"/>
                  </a:lnTo>
                  <a:lnTo>
                    <a:pt x="1188" y="2790"/>
                  </a:lnTo>
                  <a:lnTo>
                    <a:pt x="1188" y="2790"/>
                  </a:lnTo>
                  <a:lnTo>
                    <a:pt x="1188" y="2814"/>
                  </a:lnTo>
                  <a:lnTo>
                    <a:pt x="1178" y="2838"/>
                  </a:lnTo>
                  <a:lnTo>
                    <a:pt x="1168" y="2856"/>
                  </a:lnTo>
                  <a:lnTo>
                    <a:pt x="1158" y="2866"/>
                  </a:lnTo>
                  <a:lnTo>
                    <a:pt x="1150" y="2866"/>
                  </a:lnTo>
                  <a:lnTo>
                    <a:pt x="1150" y="2866"/>
                  </a:lnTo>
                  <a:lnTo>
                    <a:pt x="1150" y="2866"/>
                  </a:lnTo>
                  <a:close/>
                  <a:moveTo>
                    <a:pt x="1296" y="3030"/>
                  </a:moveTo>
                  <a:lnTo>
                    <a:pt x="1296" y="3030"/>
                  </a:lnTo>
                  <a:lnTo>
                    <a:pt x="1272" y="3036"/>
                  </a:lnTo>
                  <a:lnTo>
                    <a:pt x="1254" y="3040"/>
                  </a:lnTo>
                  <a:lnTo>
                    <a:pt x="1234" y="3050"/>
                  </a:lnTo>
                  <a:lnTo>
                    <a:pt x="1220" y="3064"/>
                  </a:lnTo>
                  <a:lnTo>
                    <a:pt x="1210" y="3078"/>
                  </a:lnTo>
                  <a:lnTo>
                    <a:pt x="1202" y="3096"/>
                  </a:lnTo>
                  <a:lnTo>
                    <a:pt x="1196" y="3116"/>
                  </a:lnTo>
                  <a:lnTo>
                    <a:pt x="1192" y="3140"/>
                  </a:lnTo>
                  <a:lnTo>
                    <a:pt x="1192" y="3140"/>
                  </a:lnTo>
                  <a:lnTo>
                    <a:pt x="1196" y="3158"/>
                  </a:lnTo>
                  <a:lnTo>
                    <a:pt x="1202" y="3176"/>
                  </a:lnTo>
                  <a:lnTo>
                    <a:pt x="1206" y="3196"/>
                  </a:lnTo>
                  <a:lnTo>
                    <a:pt x="1220" y="3210"/>
                  </a:lnTo>
                  <a:lnTo>
                    <a:pt x="1234" y="3220"/>
                  </a:lnTo>
                  <a:lnTo>
                    <a:pt x="1248" y="3228"/>
                  </a:lnTo>
                  <a:lnTo>
                    <a:pt x="1268" y="3234"/>
                  </a:lnTo>
                  <a:lnTo>
                    <a:pt x="1290" y="3234"/>
                  </a:lnTo>
                  <a:lnTo>
                    <a:pt x="1290" y="3234"/>
                  </a:lnTo>
                  <a:lnTo>
                    <a:pt x="1314" y="3234"/>
                  </a:lnTo>
                  <a:lnTo>
                    <a:pt x="1334" y="3228"/>
                  </a:lnTo>
                  <a:lnTo>
                    <a:pt x="1352" y="3214"/>
                  </a:lnTo>
                  <a:lnTo>
                    <a:pt x="1366" y="3204"/>
                  </a:lnTo>
                  <a:lnTo>
                    <a:pt x="1376" y="3186"/>
                  </a:lnTo>
                  <a:lnTo>
                    <a:pt x="1384" y="3172"/>
                  </a:lnTo>
                  <a:lnTo>
                    <a:pt x="1390" y="3148"/>
                  </a:lnTo>
                  <a:lnTo>
                    <a:pt x="1394" y="3130"/>
                  </a:lnTo>
                  <a:lnTo>
                    <a:pt x="1394" y="3130"/>
                  </a:lnTo>
                  <a:lnTo>
                    <a:pt x="1390" y="3106"/>
                  </a:lnTo>
                  <a:lnTo>
                    <a:pt x="1384" y="3088"/>
                  </a:lnTo>
                  <a:lnTo>
                    <a:pt x="1380" y="3074"/>
                  </a:lnTo>
                  <a:lnTo>
                    <a:pt x="1366" y="3058"/>
                  </a:lnTo>
                  <a:lnTo>
                    <a:pt x="1352" y="3050"/>
                  </a:lnTo>
                  <a:lnTo>
                    <a:pt x="1338" y="3040"/>
                  </a:lnTo>
                  <a:lnTo>
                    <a:pt x="1318" y="3036"/>
                  </a:lnTo>
                  <a:lnTo>
                    <a:pt x="1296" y="3030"/>
                  </a:lnTo>
                  <a:lnTo>
                    <a:pt x="1296" y="3030"/>
                  </a:lnTo>
                  <a:lnTo>
                    <a:pt x="1296" y="3030"/>
                  </a:lnTo>
                  <a:close/>
                  <a:moveTo>
                    <a:pt x="1300" y="3224"/>
                  </a:moveTo>
                  <a:lnTo>
                    <a:pt x="1300" y="3224"/>
                  </a:lnTo>
                  <a:lnTo>
                    <a:pt x="1276" y="3220"/>
                  </a:lnTo>
                  <a:lnTo>
                    <a:pt x="1262" y="3214"/>
                  </a:lnTo>
                  <a:lnTo>
                    <a:pt x="1254" y="3200"/>
                  </a:lnTo>
                  <a:lnTo>
                    <a:pt x="1244" y="3186"/>
                  </a:lnTo>
                  <a:lnTo>
                    <a:pt x="1234" y="3172"/>
                  </a:lnTo>
                  <a:lnTo>
                    <a:pt x="1230" y="3148"/>
                  </a:lnTo>
                  <a:lnTo>
                    <a:pt x="1230" y="3120"/>
                  </a:lnTo>
                  <a:lnTo>
                    <a:pt x="1230" y="3120"/>
                  </a:lnTo>
                  <a:lnTo>
                    <a:pt x="1230" y="3096"/>
                  </a:lnTo>
                  <a:lnTo>
                    <a:pt x="1234" y="3078"/>
                  </a:lnTo>
                  <a:lnTo>
                    <a:pt x="1244" y="3064"/>
                  </a:lnTo>
                  <a:lnTo>
                    <a:pt x="1254" y="3054"/>
                  </a:lnTo>
                  <a:lnTo>
                    <a:pt x="1272" y="3044"/>
                  </a:lnTo>
                  <a:lnTo>
                    <a:pt x="1286" y="3044"/>
                  </a:lnTo>
                  <a:lnTo>
                    <a:pt x="1286" y="3044"/>
                  </a:lnTo>
                  <a:lnTo>
                    <a:pt x="1310" y="3050"/>
                  </a:lnTo>
                  <a:lnTo>
                    <a:pt x="1324" y="3054"/>
                  </a:lnTo>
                  <a:lnTo>
                    <a:pt x="1334" y="3064"/>
                  </a:lnTo>
                  <a:lnTo>
                    <a:pt x="1342" y="3078"/>
                  </a:lnTo>
                  <a:lnTo>
                    <a:pt x="1352" y="3096"/>
                  </a:lnTo>
                  <a:lnTo>
                    <a:pt x="1356" y="3120"/>
                  </a:lnTo>
                  <a:lnTo>
                    <a:pt x="1356" y="3144"/>
                  </a:lnTo>
                  <a:lnTo>
                    <a:pt x="1356" y="3144"/>
                  </a:lnTo>
                  <a:lnTo>
                    <a:pt x="1356" y="3172"/>
                  </a:lnTo>
                  <a:lnTo>
                    <a:pt x="1352" y="3190"/>
                  </a:lnTo>
                  <a:lnTo>
                    <a:pt x="1342" y="3204"/>
                  </a:lnTo>
                  <a:lnTo>
                    <a:pt x="1334" y="3214"/>
                  </a:lnTo>
                  <a:lnTo>
                    <a:pt x="1314" y="3224"/>
                  </a:lnTo>
                  <a:lnTo>
                    <a:pt x="1300" y="3224"/>
                  </a:lnTo>
                  <a:lnTo>
                    <a:pt x="1300" y="3224"/>
                  </a:lnTo>
                  <a:lnTo>
                    <a:pt x="1300" y="3224"/>
                  </a:lnTo>
                  <a:close/>
                  <a:moveTo>
                    <a:pt x="616" y="3220"/>
                  </a:moveTo>
                  <a:lnTo>
                    <a:pt x="616" y="3220"/>
                  </a:lnTo>
                  <a:lnTo>
                    <a:pt x="612" y="3220"/>
                  </a:lnTo>
                  <a:lnTo>
                    <a:pt x="608" y="3214"/>
                  </a:lnTo>
                  <a:lnTo>
                    <a:pt x="598" y="3190"/>
                  </a:lnTo>
                  <a:lnTo>
                    <a:pt x="598" y="3190"/>
                  </a:lnTo>
                  <a:lnTo>
                    <a:pt x="564" y="3106"/>
                  </a:lnTo>
                  <a:lnTo>
                    <a:pt x="546" y="3044"/>
                  </a:lnTo>
                  <a:lnTo>
                    <a:pt x="546" y="3044"/>
                  </a:lnTo>
                  <a:lnTo>
                    <a:pt x="550" y="3040"/>
                  </a:lnTo>
                  <a:lnTo>
                    <a:pt x="550" y="3036"/>
                  </a:lnTo>
                  <a:lnTo>
                    <a:pt x="550" y="3036"/>
                  </a:lnTo>
                  <a:lnTo>
                    <a:pt x="550" y="3030"/>
                  </a:lnTo>
                  <a:lnTo>
                    <a:pt x="550" y="3030"/>
                  </a:lnTo>
                  <a:lnTo>
                    <a:pt x="528" y="3036"/>
                  </a:lnTo>
                  <a:lnTo>
                    <a:pt x="528" y="3036"/>
                  </a:lnTo>
                  <a:lnTo>
                    <a:pt x="452" y="3214"/>
                  </a:lnTo>
                  <a:lnTo>
                    <a:pt x="452" y="3214"/>
                  </a:lnTo>
                  <a:lnTo>
                    <a:pt x="448" y="3220"/>
                  </a:lnTo>
                  <a:lnTo>
                    <a:pt x="442" y="3220"/>
                  </a:lnTo>
                  <a:lnTo>
                    <a:pt x="432" y="3220"/>
                  </a:lnTo>
                  <a:lnTo>
                    <a:pt x="432" y="3228"/>
                  </a:lnTo>
                  <a:lnTo>
                    <a:pt x="494" y="3228"/>
                  </a:lnTo>
                  <a:lnTo>
                    <a:pt x="494" y="3220"/>
                  </a:lnTo>
                  <a:lnTo>
                    <a:pt x="476" y="3220"/>
                  </a:lnTo>
                  <a:lnTo>
                    <a:pt x="476" y="3220"/>
                  </a:lnTo>
                  <a:lnTo>
                    <a:pt x="470" y="3220"/>
                  </a:lnTo>
                  <a:lnTo>
                    <a:pt x="470" y="3214"/>
                  </a:lnTo>
                  <a:lnTo>
                    <a:pt x="470" y="3214"/>
                  </a:lnTo>
                  <a:lnTo>
                    <a:pt x="476" y="3190"/>
                  </a:lnTo>
                  <a:lnTo>
                    <a:pt x="484" y="3158"/>
                  </a:lnTo>
                  <a:lnTo>
                    <a:pt x="550" y="3158"/>
                  </a:lnTo>
                  <a:lnTo>
                    <a:pt x="570" y="3210"/>
                  </a:lnTo>
                  <a:lnTo>
                    <a:pt x="570" y="3210"/>
                  </a:lnTo>
                  <a:lnTo>
                    <a:pt x="570" y="3220"/>
                  </a:lnTo>
                  <a:lnTo>
                    <a:pt x="564" y="3220"/>
                  </a:lnTo>
                  <a:lnTo>
                    <a:pt x="550" y="3220"/>
                  </a:lnTo>
                  <a:lnTo>
                    <a:pt x="550" y="3228"/>
                  </a:lnTo>
                  <a:lnTo>
                    <a:pt x="626" y="3228"/>
                  </a:lnTo>
                  <a:lnTo>
                    <a:pt x="626" y="3220"/>
                  </a:lnTo>
                  <a:lnTo>
                    <a:pt x="616" y="3220"/>
                  </a:lnTo>
                  <a:lnTo>
                    <a:pt x="616" y="3220"/>
                  </a:lnTo>
                  <a:close/>
                  <a:moveTo>
                    <a:pt x="490" y="3148"/>
                  </a:moveTo>
                  <a:lnTo>
                    <a:pt x="490" y="3148"/>
                  </a:lnTo>
                  <a:lnTo>
                    <a:pt x="522" y="3078"/>
                  </a:lnTo>
                  <a:lnTo>
                    <a:pt x="546" y="3148"/>
                  </a:lnTo>
                  <a:lnTo>
                    <a:pt x="490" y="3148"/>
                  </a:lnTo>
                  <a:lnTo>
                    <a:pt x="490" y="3148"/>
                  </a:lnTo>
                  <a:close/>
                  <a:moveTo>
                    <a:pt x="1598" y="3210"/>
                  </a:moveTo>
                  <a:lnTo>
                    <a:pt x="1598" y="3210"/>
                  </a:lnTo>
                  <a:lnTo>
                    <a:pt x="1578" y="3182"/>
                  </a:lnTo>
                  <a:lnTo>
                    <a:pt x="1546" y="3134"/>
                  </a:lnTo>
                  <a:lnTo>
                    <a:pt x="1546" y="3134"/>
                  </a:lnTo>
                  <a:lnTo>
                    <a:pt x="1564" y="3130"/>
                  </a:lnTo>
                  <a:lnTo>
                    <a:pt x="1578" y="3120"/>
                  </a:lnTo>
                  <a:lnTo>
                    <a:pt x="1588" y="3106"/>
                  </a:lnTo>
                  <a:lnTo>
                    <a:pt x="1588" y="3088"/>
                  </a:lnTo>
                  <a:lnTo>
                    <a:pt x="1588" y="3088"/>
                  </a:lnTo>
                  <a:lnTo>
                    <a:pt x="1588" y="3074"/>
                  </a:lnTo>
                  <a:lnTo>
                    <a:pt x="1574" y="3054"/>
                  </a:lnTo>
                  <a:lnTo>
                    <a:pt x="1554" y="3040"/>
                  </a:lnTo>
                  <a:lnTo>
                    <a:pt x="1526" y="3040"/>
                  </a:lnTo>
                  <a:lnTo>
                    <a:pt x="1436" y="3040"/>
                  </a:lnTo>
                  <a:lnTo>
                    <a:pt x="1436" y="3050"/>
                  </a:lnTo>
                  <a:lnTo>
                    <a:pt x="1450" y="3050"/>
                  </a:lnTo>
                  <a:lnTo>
                    <a:pt x="1450" y="3050"/>
                  </a:lnTo>
                  <a:lnTo>
                    <a:pt x="1456" y="3050"/>
                  </a:lnTo>
                  <a:lnTo>
                    <a:pt x="1460" y="3054"/>
                  </a:lnTo>
                  <a:lnTo>
                    <a:pt x="1466" y="3088"/>
                  </a:lnTo>
                  <a:lnTo>
                    <a:pt x="1466" y="3214"/>
                  </a:lnTo>
                  <a:lnTo>
                    <a:pt x="1466" y="3214"/>
                  </a:lnTo>
                  <a:lnTo>
                    <a:pt x="1460" y="3220"/>
                  </a:lnTo>
                  <a:lnTo>
                    <a:pt x="1460" y="3220"/>
                  </a:lnTo>
                  <a:lnTo>
                    <a:pt x="1446" y="3220"/>
                  </a:lnTo>
                  <a:lnTo>
                    <a:pt x="1446" y="3228"/>
                  </a:lnTo>
                  <a:lnTo>
                    <a:pt x="1522" y="3228"/>
                  </a:lnTo>
                  <a:lnTo>
                    <a:pt x="1522" y="3220"/>
                  </a:lnTo>
                  <a:lnTo>
                    <a:pt x="1508" y="3220"/>
                  </a:lnTo>
                  <a:lnTo>
                    <a:pt x="1508" y="3220"/>
                  </a:lnTo>
                  <a:lnTo>
                    <a:pt x="1502" y="3220"/>
                  </a:lnTo>
                  <a:lnTo>
                    <a:pt x="1498" y="3214"/>
                  </a:lnTo>
                  <a:lnTo>
                    <a:pt x="1498" y="3176"/>
                  </a:lnTo>
                  <a:lnTo>
                    <a:pt x="1498" y="3144"/>
                  </a:lnTo>
                  <a:lnTo>
                    <a:pt x="1516" y="3144"/>
                  </a:lnTo>
                  <a:lnTo>
                    <a:pt x="1516" y="3144"/>
                  </a:lnTo>
                  <a:lnTo>
                    <a:pt x="1546" y="3196"/>
                  </a:lnTo>
                  <a:lnTo>
                    <a:pt x="1568" y="3228"/>
                  </a:lnTo>
                  <a:lnTo>
                    <a:pt x="1568" y="3228"/>
                  </a:lnTo>
                  <a:lnTo>
                    <a:pt x="1574" y="3228"/>
                  </a:lnTo>
                  <a:lnTo>
                    <a:pt x="1582" y="3228"/>
                  </a:lnTo>
                  <a:lnTo>
                    <a:pt x="1616" y="3228"/>
                  </a:lnTo>
                  <a:lnTo>
                    <a:pt x="1616" y="3220"/>
                  </a:lnTo>
                  <a:lnTo>
                    <a:pt x="1616" y="3220"/>
                  </a:lnTo>
                  <a:lnTo>
                    <a:pt x="1606" y="3220"/>
                  </a:lnTo>
                  <a:lnTo>
                    <a:pt x="1598" y="3210"/>
                  </a:lnTo>
                  <a:lnTo>
                    <a:pt x="1598" y="3210"/>
                  </a:lnTo>
                  <a:lnTo>
                    <a:pt x="1598" y="3210"/>
                  </a:lnTo>
                  <a:close/>
                  <a:moveTo>
                    <a:pt x="1508" y="3134"/>
                  </a:moveTo>
                  <a:lnTo>
                    <a:pt x="1498" y="3134"/>
                  </a:lnTo>
                  <a:lnTo>
                    <a:pt x="1498" y="3054"/>
                  </a:lnTo>
                  <a:lnTo>
                    <a:pt x="1498" y="3054"/>
                  </a:lnTo>
                  <a:lnTo>
                    <a:pt x="1498" y="3050"/>
                  </a:lnTo>
                  <a:lnTo>
                    <a:pt x="1502" y="3050"/>
                  </a:lnTo>
                  <a:lnTo>
                    <a:pt x="1516" y="3050"/>
                  </a:lnTo>
                  <a:lnTo>
                    <a:pt x="1516" y="3050"/>
                  </a:lnTo>
                  <a:lnTo>
                    <a:pt x="1526" y="3050"/>
                  </a:lnTo>
                  <a:lnTo>
                    <a:pt x="1540" y="3058"/>
                  </a:lnTo>
                  <a:lnTo>
                    <a:pt x="1550" y="3074"/>
                  </a:lnTo>
                  <a:lnTo>
                    <a:pt x="1554" y="3082"/>
                  </a:lnTo>
                  <a:lnTo>
                    <a:pt x="1554" y="3096"/>
                  </a:lnTo>
                  <a:lnTo>
                    <a:pt x="1554" y="3096"/>
                  </a:lnTo>
                  <a:lnTo>
                    <a:pt x="1550" y="3110"/>
                  </a:lnTo>
                  <a:lnTo>
                    <a:pt x="1540" y="3124"/>
                  </a:lnTo>
                  <a:lnTo>
                    <a:pt x="1526" y="3130"/>
                  </a:lnTo>
                  <a:lnTo>
                    <a:pt x="1508" y="3134"/>
                  </a:lnTo>
                  <a:lnTo>
                    <a:pt x="1508" y="3134"/>
                  </a:lnTo>
                  <a:lnTo>
                    <a:pt x="1508" y="3134"/>
                  </a:lnTo>
                  <a:close/>
                  <a:moveTo>
                    <a:pt x="2206" y="3220"/>
                  </a:moveTo>
                  <a:lnTo>
                    <a:pt x="2206" y="3220"/>
                  </a:lnTo>
                  <a:lnTo>
                    <a:pt x="2196" y="3220"/>
                  </a:lnTo>
                  <a:lnTo>
                    <a:pt x="2190" y="3214"/>
                  </a:lnTo>
                  <a:lnTo>
                    <a:pt x="2182" y="3190"/>
                  </a:lnTo>
                  <a:lnTo>
                    <a:pt x="2182" y="3190"/>
                  </a:lnTo>
                  <a:lnTo>
                    <a:pt x="2148" y="3106"/>
                  </a:lnTo>
                  <a:lnTo>
                    <a:pt x="2130" y="3044"/>
                  </a:lnTo>
                  <a:lnTo>
                    <a:pt x="2130" y="3044"/>
                  </a:lnTo>
                  <a:lnTo>
                    <a:pt x="2134" y="3040"/>
                  </a:lnTo>
                  <a:lnTo>
                    <a:pt x="2140" y="3036"/>
                  </a:lnTo>
                  <a:lnTo>
                    <a:pt x="2140" y="3036"/>
                  </a:lnTo>
                  <a:lnTo>
                    <a:pt x="2134" y="3030"/>
                  </a:lnTo>
                  <a:lnTo>
                    <a:pt x="2134" y="3030"/>
                  </a:lnTo>
                  <a:lnTo>
                    <a:pt x="2110" y="3036"/>
                  </a:lnTo>
                  <a:lnTo>
                    <a:pt x="2110" y="3036"/>
                  </a:lnTo>
                  <a:lnTo>
                    <a:pt x="2036" y="3214"/>
                  </a:lnTo>
                  <a:lnTo>
                    <a:pt x="2036" y="3214"/>
                  </a:lnTo>
                  <a:lnTo>
                    <a:pt x="2030" y="3220"/>
                  </a:lnTo>
                  <a:lnTo>
                    <a:pt x="2026" y="3220"/>
                  </a:lnTo>
                  <a:lnTo>
                    <a:pt x="2016" y="3220"/>
                  </a:lnTo>
                  <a:lnTo>
                    <a:pt x="2016" y="3228"/>
                  </a:lnTo>
                  <a:lnTo>
                    <a:pt x="2078" y="3228"/>
                  </a:lnTo>
                  <a:lnTo>
                    <a:pt x="2078" y="3220"/>
                  </a:lnTo>
                  <a:lnTo>
                    <a:pt x="2064" y="3220"/>
                  </a:lnTo>
                  <a:lnTo>
                    <a:pt x="2064" y="3220"/>
                  </a:lnTo>
                  <a:lnTo>
                    <a:pt x="2054" y="3220"/>
                  </a:lnTo>
                  <a:lnTo>
                    <a:pt x="2054" y="3214"/>
                  </a:lnTo>
                  <a:lnTo>
                    <a:pt x="2054" y="3214"/>
                  </a:lnTo>
                  <a:lnTo>
                    <a:pt x="2058" y="3190"/>
                  </a:lnTo>
                  <a:lnTo>
                    <a:pt x="2068" y="3158"/>
                  </a:lnTo>
                  <a:lnTo>
                    <a:pt x="2134" y="3158"/>
                  </a:lnTo>
                  <a:lnTo>
                    <a:pt x="2154" y="3210"/>
                  </a:lnTo>
                  <a:lnTo>
                    <a:pt x="2154" y="3210"/>
                  </a:lnTo>
                  <a:lnTo>
                    <a:pt x="2154" y="3220"/>
                  </a:lnTo>
                  <a:lnTo>
                    <a:pt x="2148" y="3220"/>
                  </a:lnTo>
                  <a:lnTo>
                    <a:pt x="2134" y="3220"/>
                  </a:lnTo>
                  <a:lnTo>
                    <a:pt x="2134" y="3228"/>
                  </a:lnTo>
                  <a:lnTo>
                    <a:pt x="2210" y="3228"/>
                  </a:lnTo>
                  <a:lnTo>
                    <a:pt x="2210" y="3220"/>
                  </a:lnTo>
                  <a:lnTo>
                    <a:pt x="2206" y="3220"/>
                  </a:lnTo>
                  <a:lnTo>
                    <a:pt x="2206" y="3220"/>
                  </a:lnTo>
                  <a:close/>
                  <a:moveTo>
                    <a:pt x="2074" y="3148"/>
                  </a:moveTo>
                  <a:lnTo>
                    <a:pt x="2074" y="3148"/>
                  </a:lnTo>
                  <a:lnTo>
                    <a:pt x="2106" y="3078"/>
                  </a:lnTo>
                  <a:lnTo>
                    <a:pt x="2130" y="3148"/>
                  </a:lnTo>
                  <a:lnTo>
                    <a:pt x="2074" y="3148"/>
                  </a:lnTo>
                  <a:lnTo>
                    <a:pt x="2074" y="3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6857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599"/>
            <a:ext cx="4192588" cy="422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192588" cy="4454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599"/>
            <a:ext cx="4194175" cy="422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94175" cy="4454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431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R_HEhorizon_poster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ANR_PP_4Hs_gr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52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6857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064" name="Picture 8" descr="ucsealcrop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</p:spPr>
      </p:pic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0" y="1150938"/>
            <a:ext cx="9144000" cy="5707062"/>
            <a:chOff x="0" y="3480"/>
            <a:chExt cx="27648" cy="17256"/>
          </a:xfrm>
        </p:grpSpPr>
        <p:grpSp>
          <p:nvGrpSpPr>
            <p:cNvPr id="45066" name="Group 10"/>
            <p:cNvGrpSpPr>
              <a:grpSpLocks/>
            </p:cNvGrpSpPr>
            <p:nvPr userDrawn="1"/>
          </p:nvGrpSpPr>
          <p:grpSpPr bwMode="auto">
            <a:xfrm>
              <a:off x="0" y="3480"/>
              <a:ext cx="13824" cy="17256"/>
              <a:chOff x="0" y="3480"/>
              <a:chExt cx="13824" cy="17256"/>
            </a:xfrm>
          </p:grpSpPr>
          <p:pic>
            <p:nvPicPr>
              <p:cNvPr id="45067" name="Picture 11" descr="bg2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45068" name="Picture 12" descr="bg2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  <p:grpSp>
          <p:nvGrpSpPr>
            <p:cNvPr id="45069" name="Group 13"/>
            <p:cNvGrpSpPr>
              <a:grpSpLocks/>
            </p:cNvGrpSpPr>
            <p:nvPr userDrawn="1"/>
          </p:nvGrpSpPr>
          <p:grpSpPr bwMode="auto">
            <a:xfrm>
              <a:off x="13824" y="3480"/>
              <a:ext cx="13824" cy="17256"/>
              <a:chOff x="0" y="3480"/>
              <a:chExt cx="13824" cy="17256"/>
            </a:xfrm>
          </p:grpSpPr>
          <p:pic>
            <p:nvPicPr>
              <p:cNvPr id="45070" name="Picture 14" descr="bg2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45071" name="Picture 15" descr="bg2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1096963"/>
            <a:ext cx="9144000" cy="50800"/>
          </a:xfrm>
          <a:prstGeom prst="rect">
            <a:avLst/>
          </a:prstGeom>
          <a:solidFill>
            <a:srgbClr val="A78109"/>
          </a:solidFill>
          <a:ln w="9525">
            <a:solidFill>
              <a:srgbClr val="6E9C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4" name="Group 18"/>
          <p:cNvGrpSpPr>
            <a:grpSpLocks noChangeAspect="1"/>
          </p:cNvGrpSpPr>
          <p:nvPr/>
        </p:nvGrpSpPr>
        <p:grpSpPr bwMode="auto">
          <a:xfrm>
            <a:off x="142875" y="63500"/>
            <a:ext cx="692150" cy="968375"/>
            <a:chOff x="3360" y="0"/>
            <a:chExt cx="2468" cy="3454"/>
          </a:xfrm>
        </p:grpSpPr>
        <p:sp>
          <p:nvSpPr>
            <p:cNvPr id="45075" name="AutoShape 19"/>
            <p:cNvSpPr>
              <a:spLocks noChangeAspect="1" noChangeArrowheads="1"/>
            </p:cNvSpPr>
            <p:nvPr/>
          </p:nvSpPr>
          <p:spPr bwMode="auto">
            <a:xfrm>
              <a:off x="3360" y="0"/>
              <a:ext cx="2468" cy="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20"/>
            <p:cNvSpPr>
              <a:spLocks noEditPoints="1"/>
            </p:cNvSpPr>
            <p:nvPr/>
          </p:nvSpPr>
          <p:spPr bwMode="auto">
            <a:xfrm>
              <a:off x="3364" y="4"/>
              <a:ext cx="2460" cy="3446"/>
            </a:xfrm>
            <a:custGeom>
              <a:avLst/>
              <a:gdLst/>
              <a:ahLst/>
              <a:cxnLst>
                <a:cxn ang="0">
                  <a:pos x="366" y="2526"/>
                </a:cxn>
                <a:cxn ang="0">
                  <a:pos x="358" y="2526"/>
                </a:cxn>
                <a:cxn ang="0">
                  <a:pos x="456" y="2370"/>
                </a:cxn>
                <a:cxn ang="0">
                  <a:pos x="630" y="2554"/>
                </a:cxn>
                <a:cxn ang="0">
                  <a:pos x="768" y="2370"/>
                </a:cxn>
                <a:cxn ang="0">
                  <a:pos x="762" y="2498"/>
                </a:cxn>
                <a:cxn ang="0">
                  <a:pos x="834" y="2362"/>
                </a:cxn>
                <a:cxn ang="0">
                  <a:pos x="1230" y="2522"/>
                </a:cxn>
                <a:cxn ang="0">
                  <a:pos x="1192" y="2418"/>
                </a:cxn>
                <a:cxn ang="0">
                  <a:pos x="1220" y="2356"/>
                </a:cxn>
                <a:cxn ang="0">
                  <a:pos x="1550" y="2540"/>
                </a:cxn>
                <a:cxn ang="0">
                  <a:pos x="1634" y="2494"/>
                </a:cxn>
                <a:cxn ang="0">
                  <a:pos x="1620" y="2384"/>
                </a:cxn>
                <a:cxn ang="0">
                  <a:pos x="1606" y="2508"/>
                </a:cxn>
                <a:cxn ang="0">
                  <a:pos x="1766" y="2540"/>
                </a:cxn>
                <a:cxn ang="0">
                  <a:pos x="1998" y="2394"/>
                </a:cxn>
                <a:cxn ang="0">
                  <a:pos x="1870" y="2550"/>
                </a:cxn>
                <a:cxn ang="0">
                  <a:pos x="2096" y="2370"/>
                </a:cxn>
                <a:cxn ang="0">
                  <a:pos x="2154" y="2540"/>
                </a:cxn>
                <a:cxn ang="0">
                  <a:pos x="1230" y="2946"/>
                </a:cxn>
                <a:cxn ang="0">
                  <a:pos x="1370" y="2668"/>
                </a:cxn>
                <a:cxn ang="0">
                  <a:pos x="306" y="3036"/>
                </a:cxn>
                <a:cxn ang="0">
                  <a:pos x="386" y="3190"/>
                </a:cxn>
                <a:cxn ang="0">
                  <a:pos x="268" y="3074"/>
                </a:cxn>
                <a:cxn ang="0">
                  <a:pos x="744" y="3050"/>
                </a:cxn>
                <a:cxn ang="0">
                  <a:pos x="814" y="3200"/>
                </a:cxn>
                <a:cxn ang="0">
                  <a:pos x="880" y="3054"/>
                </a:cxn>
                <a:cxn ang="0">
                  <a:pos x="1064" y="3214"/>
                </a:cxn>
                <a:cxn ang="0">
                  <a:pos x="1088" y="3050"/>
                </a:cxn>
                <a:cxn ang="0">
                  <a:pos x="1022" y="3220"/>
                </a:cxn>
                <a:cxn ang="0">
                  <a:pos x="1700" y="3220"/>
                </a:cxn>
                <a:cxn ang="0">
                  <a:pos x="1818" y="3058"/>
                </a:cxn>
                <a:cxn ang="0">
                  <a:pos x="1918" y="3220"/>
                </a:cxn>
                <a:cxn ang="0">
                  <a:pos x="1012" y="2794"/>
                </a:cxn>
                <a:cxn ang="0">
                  <a:pos x="2054" y="264"/>
                </a:cxn>
                <a:cxn ang="0">
                  <a:pos x="1922" y="1528"/>
                </a:cxn>
                <a:cxn ang="0">
                  <a:pos x="1696" y="76"/>
                </a:cxn>
                <a:cxn ang="0">
                  <a:pos x="1192" y="670"/>
                </a:cxn>
                <a:cxn ang="0">
                  <a:pos x="918" y="1886"/>
                </a:cxn>
                <a:cxn ang="0">
                  <a:pos x="772" y="1258"/>
                </a:cxn>
                <a:cxn ang="0">
                  <a:pos x="206" y="1726"/>
                </a:cxn>
                <a:cxn ang="0">
                  <a:pos x="272" y="1300"/>
                </a:cxn>
                <a:cxn ang="0">
                  <a:pos x="170" y="1584"/>
                </a:cxn>
                <a:cxn ang="0">
                  <a:pos x="1978" y="1344"/>
                </a:cxn>
                <a:cxn ang="0">
                  <a:pos x="2294" y="562"/>
                </a:cxn>
                <a:cxn ang="0">
                  <a:pos x="1390" y="2456"/>
                </a:cxn>
                <a:cxn ang="0">
                  <a:pos x="1290" y="2540"/>
                </a:cxn>
                <a:cxn ang="0">
                  <a:pos x="1442" y="2532"/>
                </a:cxn>
                <a:cxn ang="0">
                  <a:pos x="1172" y="2738"/>
                </a:cxn>
                <a:cxn ang="0">
                  <a:pos x="1220" y="2786"/>
                </a:cxn>
                <a:cxn ang="0">
                  <a:pos x="1178" y="2752"/>
                </a:cxn>
                <a:cxn ang="0">
                  <a:pos x="1192" y="3140"/>
                </a:cxn>
                <a:cxn ang="0">
                  <a:pos x="1366" y="3058"/>
                </a:cxn>
                <a:cxn ang="0">
                  <a:pos x="1286" y="3044"/>
                </a:cxn>
                <a:cxn ang="0">
                  <a:pos x="598" y="3190"/>
                </a:cxn>
                <a:cxn ang="0">
                  <a:pos x="470" y="3220"/>
                </a:cxn>
                <a:cxn ang="0">
                  <a:pos x="1598" y="3210"/>
                </a:cxn>
                <a:cxn ang="0">
                  <a:pos x="1466" y="3214"/>
                </a:cxn>
                <a:cxn ang="0">
                  <a:pos x="1616" y="3220"/>
                </a:cxn>
                <a:cxn ang="0">
                  <a:pos x="1508" y="3134"/>
                </a:cxn>
                <a:cxn ang="0">
                  <a:pos x="2026" y="3220"/>
                </a:cxn>
                <a:cxn ang="0">
                  <a:pos x="2206" y="3220"/>
                </a:cxn>
              </a:cxnLst>
              <a:rect l="0" t="0" r="r" b="b"/>
              <a:pathLst>
                <a:path w="2460" h="3446">
                  <a:moveTo>
                    <a:pt x="282" y="2362"/>
                  </a:moveTo>
                  <a:lnTo>
                    <a:pt x="202" y="2362"/>
                  </a:lnTo>
                  <a:lnTo>
                    <a:pt x="202" y="2370"/>
                  </a:lnTo>
                  <a:lnTo>
                    <a:pt x="216" y="2370"/>
                  </a:lnTo>
                  <a:lnTo>
                    <a:pt x="216" y="2370"/>
                  </a:lnTo>
                  <a:lnTo>
                    <a:pt x="220" y="2370"/>
                  </a:lnTo>
                  <a:lnTo>
                    <a:pt x="226" y="2376"/>
                  </a:lnTo>
                  <a:lnTo>
                    <a:pt x="226" y="2408"/>
                  </a:lnTo>
                  <a:lnTo>
                    <a:pt x="226" y="2488"/>
                  </a:lnTo>
                  <a:lnTo>
                    <a:pt x="226" y="2488"/>
                  </a:lnTo>
                  <a:lnTo>
                    <a:pt x="230" y="2512"/>
                  </a:lnTo>
                  <a:lnTo>
                    <a:pt x="236" y="2526"/>
                  </a:lnTo>
                  <a:lnTo>
                    <a:pt x="244" y="2536"/>
                  </a:lnTo>
                  <a:lnTo>
                    <a:pt x="254" y="2546"/>
                  </a:lnTo>
                  <a:lnTo>
                    <a:pt x="268" y="2550"/>
                  </a:lnTo>
                  <a:lnTo>
                    <a:pt x="282" y="2554"/>
                  </a:lnTo>
                  <a:lnTo>
                    <a:pt x="306" y="2554"/>
                  </a:lnTo>
                  <a:lnTo>
                    <a:pt x="306" y="2554"/>
                  </a:lnTo>
                  <a:lnTo>
                    <a:pt x="334" y="2550"/>
                  </a:lnTo>
                  <a:lnTo>
                    <a:pt x="348" y="2546"/>
                  </a:lnTo>
                  <a:lnTo>
                    <a:pt x="358" y="2540"/>
                  </a:lnTo>
                  <a:lnTo>
                    <a:pt x="366" y="2526"/>
                  </a:lnTo>
                  <a:lnTo>
                    <a:pt x="376" y="2512"/>
                  </a:lnTo>
                  <a:lnTo>
                    <a:pt x="382" y="2498"/>
                  </a:lnTo>
                  <a:lnTo>
                    <a:pt x="382" y="2480"/>
                  </a:lnTo>
                  <a:lnTo>
                    <a:pt x="382" y="2370"/>
                  </a:lnTo>
                  <a:lnTo>
                    <a:pt x="382" y="2370"/>
                  </a:lnTo>
                  <a:lnTo>
                    <a:pt x="386" y="2370"/>
                  </a:lnTo>
                  <a:lnTo>
                    <a:pt x="390" y="2370"/>
                  </a:lnTo>
                  <a:lnTo>
                    <a:pt x="400" y="2370"/>
                  </a:lnTo>
                  <a:lnTo>
                    <a:pt x="400" y="2362"/>
                  </a:lnTo>
                  <a:lnTo>
                    <a:pt x="344" y="2362"/>
                  </a:lnTo>
                  <a:lnTo>
                    <a:pt x="344" y="2370"/>
                  </a:lnTo>
                  <a:lnTo>
                    <a:pt x="358" y="2370"/>
                  </a:lnTo>
                  <a:lnTo>
                    <a:pt x="358" y="2370"/>
                  </a:lnTo>
                  <a:lnTo>
                    <a:pt x="366" y="2370"/>
                  </a:lnTo>
                  <a:lnTo>
                    <a:pt x="366" y="2380"/>
                  </a:lnTo>
                  <a:lnTo>
                    <a:pt x="366" y="2380"/>
                  </a:lnTo>
                  <a:lnTo>
                    <a:pt x="372" y="2432"/>
                  </a:lnTo>
                  <a:lnTo>
                    <a:pt x="372" y="2480"/>
                  </a:lnTo>
                  <a:lnTo>
                    <a:pt x="372" y="2480"/>
                  </a:lnTo>
                  <a:lnTo>
                    <a:pt x="366" y="2498"/>
                  </a:lnTo>
                  <a:lnTo>
                    <a:pt x="362" y="2512"/>
                  </a:lnTo>
                  <a:lnTo>
                    <a:pt x="358" y="2526"/>
                  </a:lnTo>
                  <a:lnTo>
                    <a:pt x="348" y="2532"/>
                  </a:lnTo>
                  <a:lnTo>
                    <a:pt x="330" y="2540"/>
                  </a:lnTo>
                  <a:lnTo>
                    <a:pt x="310" y="2540"/>
                  </a:lnTo>
                  <a:lnTo>
                    <a:pt x="310" y="2540"/>
                  </a:lnTo>
                  <a:lnTo>
                    <a:pt x="296" y="2540"/>
                  </a:lnTo>
                  <a:lnTo>
                    <a:pt x="282" y="2536"/>
                  </a:lnTo>
                  <a:lnTo>
                    <a:pt x="272" y="2526"/>
                  </a:lnTo>
                  <a:lnTo>
                    <a:pt x="268" y="2516"/>
                  </a:lnTo>
                  <a:lnTo>
                    <a:pt x="264" y="2494"/>
                  </a:lnTo>
                  <a:lnTo>
                    <a:pt x="264" y="2474"/>
                  </a:lnTo>
                  <a:lnTo>
                    <a:pt x="264" y="2376"/>
                  </a:lnTo>
                  <a:lnTo>
                    <a:pt x="264" y="2376"/>
                  </a:lnTo>
                  <a:lnTo>
                    <a:pt x="264" y="2370"/>
                  </a:lnTo>
                  <a:lnTo>
                    <a:pt x="268" y="2370"/>
                  </a:lnTo>
                  <a:lnTo>
                    <a:pt x="282" y="2370"/>
                  </a:lnTo>
                  <a:lnTo>
                    <a:pt x="282" y="2362"/>
                  </a:lnTo>
                  <a:lnTo>
                    <a:pt x="282" y="2362"/>
                  </a:lnTo>
                  <a:close/>
                  <a:moveTo>
                    <a:pt x="498" y="2362"/>
                  </a:moveTo>
                  <a:lnTo>
                    <a:pt x="448" y="2362"/>
                  </a:lnTo>
                  <a:lnTo>
                    <a:pt x="448" y="2370"/>
                  </a:lnTo>
                  <a:lnTo>
                    <a:pt x="456" y="2370"/>
                  </a:lnTo>
                  <a:lnTo>
                    <a:pt x="456" y="2370"/>
                  </a:lnTo>
                  <a:lnTo>
                    <a:pt x="466" y="2370"/>
                  </a:lnTo>
                  <a:lnTo>
                    <a:pt x="470" y="2380"/>
                  </a:lnTo>
                  <a:lnTo>
                    <a:pt x="476" y="2400"/>
                  </a:lnTo>
                  <a:lnTo>
                    <a:pt x="476" y="2536"/>
                  </a:lnTo>
                  <a:lnTo>
                    <a:pt x="476" y="2536"/>
                  </a:lnTo>
                  <a:lnTo>
                    <a:pt x="476" y="2540"/>
                  </a:lnTo>
                  <a:lnTo>
                    <a:pt x="466" y="2540"/>
                  </a:lnTo>
                  <a:lnTo>
                    <a:pt x="456" y="2540"/>
                  </a:lnTo>
                  <a:lnTo>
                    <a:pt x="456" y="2550"/>
                  </a:lnTo>
                  <a:lnTo>
                    <a:pt x="514" y="2550"/>
                  </a:lnTo>
                  <a:lnTo>
                    <a:pt x="514" y="2540"/>
                  </a:lnTo>
                  <a:lnTo>
                    <a:pt x="504" y="2540"/>
                  </a:lnTo>
                  <a:lnTo>
                    <a:pt x="504" y="2540"/>
                  </a:lnTo>
                  <a:lnTo>
                    <a:pt x="494" y="2540"/>
                  </a:lnTo>
                  <a:lnTo>
                    <a:pt x="490" y="2532"/>
                  </a:lnTo>
                  <a:lnTo>
                    <a:pt x="490" y="2532"/>
                  </a:lnTo>
                  <a:lnTo>
                    <a:pt x="490" y="2480"/>
                  </a:lnTo>
                  <a:lnTo>
                    <a:pt x="490" y="2394"/>
                  </a:lnTo>
                  <a:lnTo>
                    <a:pt x="622" y="2546"/>
                  </a:lnTo>
                  <a:lnTo>
                    <a:pt x="622" y="2546"/>
                  </a:lnTo>
                  <a:lnTo>
                    <a:pt x="630" y="2554"/>
                  </a:lnTo>
                  <a:lnTo>
                    <a:pt x="630" y="2554"/>
                  </a:lnTo>
                  <a:lnTo>
                    <a:pt x="630" y="2550"/>
                  </a:lnTo>
                  <a:lnTo>
                    <a:pt x="630" y="2370"/>
                  </a:lnTo>
                  <a:lnTo>
                    <a:pt x="630" y="2370"/>
                  </a:lnTo>
                  <a:lnTo>
                    <a:pt x="636" y="2370"/>
                  </a:lnTo>
                  <a:lnTo>
                    <a:pt x="640" y="2370"/>
                  </a:lnTo>
                  <a:lnTo>
                    <a:pt x="650" y="2370"/>
                  </a:lnTo>
                  <a:lnTo>
                    <a:pt x="650" y="2362"/>
                  </a:lnTo>
                  <a:lnTo>
                    <a:pt x="594" y="2362"/>
                  </a:lnTo>
                  <a:lnTo>
                    <a:pt x="594" y="2370"/>
                  </a:lnTo>
                  <a:lnTo>
                    <a:pt x="608" y="2370"/>
                  </a:lnTo>
                  <a:lnTo>
                    <a:pt x="608" y="2370"/>
                  </a:lnTo>
                  <a:lnTo>
                    <a:pt x="616" y="2370"/>
                  </a:lnTo>
                  <a:lnTo>
                    <a:pt x="616" y="2380"/>
                  </a:lnTo>
                  <a:lnTo>
                    <a:pt x="616" y="2380"/>
                  </a:lnTo>
                  <a:lnTo>
                    <a:pt x="622" y="2432"/>
                  </a:lnTo>
                  <a:lnTo>
                    <a:pt x="622" y="2494"/>
                  </a:lnTo>
                  <a:lnTo>
                    <a:pt x="498" y="2362"/>
                  </a:lnTo>
                  <a:lnTo>
                    <a:pt x="498" y="2362"/>
                  </a:lnTo>
                  <a:close/>
                  <a:moveTo>
                    <a:pt x="762" y="2376"/>
                  </a:moveTo>
                  <a:lnTo>
                    <a:pt x="762" y="2376"/>
                  </a:lnTo>
                  <a:lnTo>
                    <a:pt x="768" y="2370"/>
                  </a:lnTo>
                  <a:lnTo>
                    <a:pt x="768" y="2370"/>
                  </a:lnTo>
                  <a:lnTo>
                    <a:pt x="782" y="2370"/>
                  </a:lnTo>
                  <a:lnTo>
                    <a:pt x="782" y="2362"/>
                  </a:lnTo>
                  <a:lnTo>
                    <a:pt x="706" y="2362"/>
                  </a:lnTo>
                  <a:lnTo>
                    <a:pt x="706" y="2370"/>
                  </a:lnTo>
                  <a:lnTo>
                    <a:pt x="720" y="2370"/>
                  </a:lnTo>
                  <a:lnTo>
                    <a:pt x="720" y="2370"/>
                  </a:lnTo>
                  <a:lnTo>
                    <a:pt x="726" y="2370"/>
                  </a:lnTo>
                  <a:lnTo>
                    <a:pt x="730" y="2376"/>
                  </a:lnTo>
                  <a:lnTo>
                    <a:pt x="730" y="2408"/>
                  </a:lnTo>
                  <a:lnTo>
                    <a:pt x="730" y="2536"/>
                  </a:lnTo>
                  <a:lnTo>
                    <a:pt x="730" y="2536"/>
                  </a:lnTo>
                  <a:lnTo>
                    <a:pt x="730" y="2540"/>
                  </a:lnTo>
                  <a:lnTo>
                    <a:pt x="726" y="2540"/>
                  </a:lnTo>
                  <a:lnTo>
                    <a:pt x="712" y="2540"/>
                  </a:lnTo>
                  <a:lnTo>
                    <a:pt x="712" y="2550"/>
                  </a:lnTo>
                  <a:lnTo>
                    <a:pt x="792" y="2550"/>
                  </a:lnTo>
                  <a:lnTo>
                    <a:pt x="792" y="2540"/>
                  </a:lnTo>
                  <a:lnTo>
                    <a:pt x="778" y="2540"/>
                  </a:lnTo>
                  <a:lnTo>
                    <a:pt x="778" y="2540"/>
                  </a:lnTo>
                  <a:lnTo>
                    <a:pt x="772" y="2540"/>
                  </a:lnTo>
                  <a:lnTo>
                    <a:pt x="768" y="2536"/>
                  </a:lnTo>
                  <a:lnTo>
                    <a:pt x="762" y="2498"/>
                  </a:lnTo>
                  <a:lnTo>
                    <a:pt x="762" y="2376"/>
                  </a:lnTo>
                  <a:lnTo>
                    <a:pt x="762" y="2376"/>
                  </a:lnTo>
                  <a:close/>
                  <a:moveTo>
                    <a:pt x="1026" y="2362"/>
                  </a:moveTo>
                  <a:lnTo>
                    <a:pt x="970" y="2362"/>
                  </a:lnTo>
                  <a:lnTo>
                    <a:pt x="970" y="2370"/>
                  </a:lnTo>
                  <a:lnTo>
                    <a:pt x="984" y="2370"/>
                  </a:lnTo>
                  <a:lnTo>
                    <a:pt x="984" y="2370"/>
                  </a:lnTo>
                  <a:lnTo>
                    <a:pt x="990" y="2370"/>
                  </a:lnTo>
                  <a:lnTo>
                    <a:pt x="994" y="2376"/>
                  </a:lnTo>
                  <a:lnTo>
                    <a:pt x="994" y="2376"/>
                  </a:lnTo>
                  <a:lnTo>
                    <a:pt x="990" y="2394"/>
                  </a:lnTo>
                  <a:lnTo>
                    <a:pt x="980" y="2418"/>
                  </a:lnTo>
                  <a:lnTo>
                    <a:pt x="942" y="2502"/>
                  </a:lnTo>
                  <a:lnTo>
                    <a:pt x="900" y="2400"/>
                  </a:lnTo>
                  <a:lnTo>
                    <a:pt x="900" y="240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4" y="2370"/>
                  </a:lnTo>
                  <a:lnTo>
                    <a:pt x="904" y="2370"/>
                  </a:lnTo>
                  <a:lnTo>
                    <a:pt x="904" y="2362"/>
                  </a:lnTo>
                  <a:lnTo>
                    <a:pt x="834" y="2362"/>
                  </a:lnTo>
                  <a:lnTo>
                    <a:pt x="834" y="2370"/>
                  </a:lnTo>
                  <a:lnTo>
                    <a:pt x="842" y="2370"/>
                  </a:lnTo>
                  <a:lnTo>
                    <a:pt x="842" y="2370"/>
                  </a:lnTo>
                  <a:lnTo>
                    <a:pt x="848" y="2370"/>
                  </a:lnTo>
                  <a:lnTo>
                    <a:pt x="852" y="2376"/>
                  </a:lnTo>
                  <a:lnTo>
                    <a:pt x="866" y="2404"/>
                  </a:lnTo>
                  <a:lnTo>
                    <a:pt x="928" y="2554"/>
                  </a:lnTo>
                  <a:lnTo>
                    <a:pt x="928" y="2554"/>
                  </a:lnTo>
                  <a:lnTo>
                    <a:pt x="932" y="2560"/>
                  </a:lnTo>
                  <a:lnTo>
                    <a:pt x="932" y="2560"/>
                  </a:lnTo>
                  <a:lnTo>
                    <a:pt x="938" y="2554"/>
                  </a:lnTo>
                  <a:lnTo>
                    <a:pt x="1008" y="2376"/>
                  </a:lnTo>
                  <a:lnTo>
                    <a:pt x="1008" y="2376"/>
                  </a:lnTo>
                  <a:lnTo>
                    <a:pt x="1012" y="2370"/>
                  </a:lnTo>
                  <a:lnTo>
                    <a:pt x="1026" y="2370"/>
                  </a:lnTo>
                  <a:lnTo>
                    <a:pt x="1026" y="2362"/>
                  </a:lnTo>
                  <a:lnTo>
                    <a:pt x="1026" y="2362"/>
                  </a:lnTo>
                  <a:close/>
                  <a:moveTo>
                    <a:pt x="1078" y="2550"/>
                  </a:moveTo>
                  <a:lnTo>
                    <a:pt x="1220" y="2550"/>
                  </a:lnTo>
                  <a:lnTo>
                    <a:pt x="1220" y="2550"/>
                  </a:lnTo>
                  <a:lnTo>
                    <a:pt x="1230" y="2522"/>
                  </a:lnTo>
                  <a:lnTo>
                    <a:pt x="1230" y="2522"/>
                  </a:lnTo>
                  <a:lnTo>
                    <a:pt x="1224" y="2516"/>
                  </a:lnTo>
                  <a:lnTo>
                    <a:pt x="1224" y="2516"/>
                  </a:lnTo>
                  <a:lnTo>
                    <a:pt x="1220" y="2522"/>
                  </a:lnTo>
                  <a:lnTo>
                    <a:pt x="1220" y="2522"/>
                  </a:lnTo>
                  <a:lnTo>
                    <a:pt x="1210" y="2532"/>
                  </a:lnTo>
                  <a:lnTo>
                    <a:pt x="1192" y="2536"/>
                  </a:lnTo>
                  <a:lnTo>
                    <a:pt x="1154" y="2540"/>
                  </a:lnTo>
                  <a:lnTo>
                    <a:pt x="1144" y="2540"/>
                  </a:lnTo>
                  <a:lnTo>
                    <a:pt x="1144" y="2540"/>
                  </a:lnTo>
                  <a:lnTo>
                    <a:pt x="1140" y="2536"/>
                  </a:lnTo>
                  <a:lnTo>
                    <a:pt x="1136" y="2532"/>
                  </a:lnTo>
                  <a:lnTo>
                    <a:pt x="1130" y="2474"/>
                  </a:lnTo>
                  <a:lnTo>
                    <a:pt x="1130" y="2450"/>
                  </a:lnTo>
                  <a:lnTo>
                    <a:pt x="1158" y="2450"/>
                  </a:lnTo>
                  <a:lnTo>
                    <a:pt x="1158" y="2450"/>
                  </a:lnTo>
                  <a:lnTo>
                    <a:pt x="1188" y="2456"/>
                  </a:lnTo>
                  <a:lnTo>
                    <a:pt x="1192" y="2456"/>
                  </a:lnTo>
                  <a:lnTo>
                    <a:pt x="1192" y="2460"/>
                  </a:lnTo>
                  <a:lnTo>
                    <a:pt x="1192" y="2470"/>
                  </a:lnTo>
                  <a:lnTo>
                    <a:pt x="1202" y="2470"/>
                  </a:lnTo>
                  <a:lnTo>
                    <a:pt x="1202" y="2418"/>
                  </a:lnTo>
                  <a:lnTo>
                    <a:pt x="1192" y="2418"/>
                  </a:lnTo>
                  <a:lnTo>
                    <a:pt x="1192" y="2428"/>
                  </a:lnTo>
                  <a:lnTo>
                    <a:pt x="1192" y="2428"/>
                  </a:lnTo>
                  <a:lnTo>
                    <a:pt x="1192" y="2432"/>
                  </a:lnTo>
                  <a:lnTo>
                    <a:pt x="1188" y="2436"/>
                  </a:lnTo>
                  <a:lnTo>
                    <a:pt x="1158" y="2442"/>
                  </a:lnTo>
                  <a:lnTo>
                    <a:pt x="1130" y="2442"/>
                  </a:lnTo>
                  <a:lnTo>
                    <a:pt x="1130" y="2376"/>
                  </a:lnTo>
                  <a:lnTo>
                    <a:pt x="1130" y="2376"/>
                  </a:lnTo>
                  <a:lnTo>
                    <a:pt x="1136" y="2370"/>
                  </a:lnTo>
                  <a:lnTo>
                    <a:pt x="1136" y="2370"/>
                  </a:lnTo>
                  <a:lnTo>
                    <a:pt x="1158" y="2370"/>
                  </a:lnTo>
                  <a:lnTo>
                    <a:pt x="1158" y="2370"/>
                  </a:lnTo>
                  <a:lnTo>
                    <a:pt x="1182" y="2370"/>
                  </a:lnTo>
                  <a:lnTo>
                    <a:pt x="1196" y="2376"/>
                  </a:lnTo>
                  <a:lnTo>
                    <a:pt x="1206" y="2380"/>
                  </a:lnTo>
                  <a:lnTo>
                    <a:pt x="1210" y="2384"/>
                  </a:lnTo>
                  <a:lnTo>
                    <a:pt x="1210" y="2384"/>
                  </a:lnTo>
                  <a:lnTo>
                    <a:pt x="1210" y="2390"/>
                  </a:lnTo>
                  <a:lnTo>
                    <a:pt x="1216" y="2390"/>
                  </a:lnTo>
                  <a:lnTo>
                    <a:pt x="1216" y="2390"/>
                  </a:lnTo>
                  <a:lnTo>
                    <a:pt x="1216" y="2384"/>
                  </a:lnTo>
                  <a:lnTo>
                    <a:pt x="1220" y="2356"/>
                  </a:lnTo>
                  <a:lnTo>
                    <a:pt x="1074" y="2356"/>
                  </a:lnTo>
                  <a:lnTo>
                    <a:pt x="1074" y="2370"/>
                  </a:lnTo>
                  <a:lnTo>
                    <a:pt x="1088" y="2370"/>
                  </a:lnTo>
                  <a:lnTo>
                    <a:pt x="1088" y="2370"/>
                  </a:lnTo>
                  <a:lnTo>
                    <a:pt x="1092" y="2370"/>
                  </a:lnTo>
                  <a:lnTo>
                    <a:pt x="1098" y="2376"/>
                  </a:lnTo>
                  <a:lnTo>
                    <a:pt x="1098" y="2408"/>
                  </a:lnTo>
                  <a:lnTo>
                    <a:pt x="1098" y="2536"/>
                  </a:lnTo>
                  <a:lnTo>
                    <a:pt x="1098" y="2536"/>
                  </a:lnTo>
                  <a:lnTo>
                    <a:pt x="1098" y="2540"/>
                  </a:lnTo>
                  <a:lnTo>
                    <a:pt x="1092" y="2540"/>
                  </a:lnTo>
                  <a:lnTo>
                    <a:pt x="1078" y="2540"/>
                  </a:lnTo>
                  <a:lnTo>
                    <a:pt x="1078" y="2550"/>
                  </a:lnTo>
                  <a:lnTo>
                    <a:pt x="1078" y="2550"/>
                  </a:lnTo>
                  <a:close/>
                  <a:moveTo>
                    <a:pt x="1606" y="2508"/>
                  </a:moveTo>
                  <a:lnTo>
                    <a:pt x="1606" y="2508"/>
                  </a:lnTo>
                  <a:lnTo>
                    <a:pt x="1602" y="2522"/>
                  </a:lnTo>
                  <a:lnTo>
                    <a:pt x="1592" y="2536"/>
                  </a:lnTo>
                  <a:lnTo>
                    <a:pt x="1578" y="2540"/>
                  </a:lnTo>
                  <a:lnTo>
                    <a:pt x="1560" y="2546"/>
                  </a:lnTo>
                  <a:lnTo>
                    <a:pt x="1560" y="2546"/>
                  </a:lnTo>
                  <a:lnTo>
                    <a:pt x="1550" y="2540"/>
                  </a:lnTo>
                  <a:lnTo>
                    <a:pt x="1536" y="2536"/>
                  </a:lnTo>
                  <a:lnTo>
                    <a:pt x="1522" y="2532"/>
                  </a:lnTo>
                  <a:lnTo>
                    <a:pt x="1512" y="2522"/>
                  </a:lnTo>
                  <a:lnTo>
                    <a:pt x="1512" y="2522"/>
                  </a:lnTo>
                  <a:lnTo>
                    <a:pt x="1512" y="2516"/>
                  </a:lnTo>
                  <a:lnTo>
                    <a:pt x="1508" y="2512"/>
                  </a:lnTo>
                  <a:lnTo>
                    <a:pt x="1508" y="2512"/>
                  </a:lnTo>
                  <a:lnTo>
                    <a:pt x="1508" y="2516"/>
                  </a:lnTo>
                  <a:lnTo>
                    <a:pt x="1502" y="2516"/>
                  </a:lnTo>
                  <a:lnTo>
                    <a:pt x="1502" y="2516"/>
                  </a:lnTo>
                  <a:lnTo>
                    <a:pt x="1512" y="2546"/>
                  </a:lnTo>
                  <a:lnTo>
                    <a:pt x="1512" y="2546"/>
                  </a:lnTo>
                  <a:lnTo>
                    <a:pt x="1536" y="2554"/>
                  </a:lnTo>
                  <a:lnTo>
                    <a:pt x="1560" y="2554"/>
                  </a:lnTo>
                  <a:lnTo>
                    <a:pt x="1560" y="2554"/>
                  </a:lnTo>
                  <a:lnTo>
                    <a:pt x="1582" y="2554"/>
                  </a:lnTo>
                  <a:lnTo>
                    <a:pt x="1602" y="2550"/>
                  </a:lnTo>
                  <a:lnTo>
                    <a:pt x="1612" y="2540"/>
                  </a:lnTo>
                  <a:lnTo>
                    <a:pt x="1620" y="2532"/>
                  </a:lnTo>
                  <a:lnTo>
                    <a:pt x="1634" y="2508"/>
                  </a:lnTo>
                  <a:lnTo>
                    <a:pt x="1634" y="2494"/>
                  </a:lnTo>
                  <a:lnTo>
                    <a:pt x="1634" y="2494"/>
                  </a:lnTo>
                  <a:lnTo>
                    <a:pt x="1630" y="2474"/>
                  </a:lnTo>
                  <a:lnTo>
                    <a:pt x="1620" y="2456"/>
                  </a:lnTo>
                  <a:lnTo>
                    <a:pt x="1606" y="2446"/>
                  </a:lnTo>
                  <a:lnTo>
                    <a:pt x="1588" y="2436"/>
                  </a:lnTo>
                  <a:lnTo>
                    <a:pt x="1554" y="2422"/>
                  </a:lnTo>
                  <a:lnTo>
                    <a:pt x="1540" y="2414"/>
                  </a:lnTo>
                  <a:lnTo>
                    <a:pt x="1536" y="2400"/>
                  </a:lnTo>
                  <a:lnTo>
                    <a:pt x="1536" y="2400"/>
                  </a:lnTo>
                  <a:lnTo>
                    <a:pt x="1540" y="2384"/>
                  </a:lnTo>
                  <a:lnTo>
                    <a:pt x="1550" y="2376"/>
                  </a:lnTo>
                  <a:lnTo>
                    <a:pt x="1564" y="2366"/>
                  </a:lnTo>
                  <a:lnTo>
                    <a:pt x="1578" y="2366"/>
                  </a:lnTo>
                  <a:lnTo>
                    <a:pt x="1578" y="2366"/>
                  </a:lnTo>
                  <a:lnTo>
                    <a:pt x="1598" y="2370"/>
                  </a:lnTo>
                  <a:lnTo>
                    <a:pt x="1606" y="2376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6" y="2390"/>
                  </a:lnTo>
                  <a:lnTo>
                    <a:pt x="1616" y="2390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62"/>
                  </a:lnTo>
                  <a:lnTo>
                    <a:pt x="1620" y="2362"/>
                  </a:lnTo>
                  <a:lnTo>
                    <a:pt x="1602" y="2356"/>
                  </a:lnTo>
                  <a:lnTo>
                    <a:pt x="1582" y="2352"/>
                  </a:lnTo>
                  <a:lnTo>
                    <a:pt x="1582" y="2352"/>
                  </a:lnTo>
                  <a:lnTo>
                    <a:pt x="1554" y="2356"/>
                  </a:lnTo>
                  <a:lnTo>
                    <a:pt x="1536" y="2366"/>
                  </a:lnTo>
                  <a:lnTo>
                    <a:pt x="1516" y="2384"/>
                  </a:lnTo>
                  <a:lnTo>
                    <a:pt x="1512" y="2394"/>
                  </a:lnTo>
                  <a:lnTo>
                    <a:pt x="1512" y="2408"/>
                  </a:lnTo>
                  <a:lnTo>
                    <a:pt x="1512" y="2408"/>
                  </a:lnTo>
                  <a:lnTo>
                    <a:pt x="1512" y="2432"/>
                  </a:lnTo>
                  <a:lnTo>
                    <a:pt x="1526" y="2446"/>
                  </a:lnTo>
                  <a:lnTo>
                    <a:pt x="1540" y="2456"/>
                  </a:lnTo>
                  <a:lnTo>
                    <a:pt x="1560" y="2466"/>
                  </a:lnTo>
                  <a:lnTo>
                    <a:pt x="1578" y="2470"/>
                  </a:lnTo>
                  <a:lnTo>
                    <a:pt x="1592" y="2480"/>
                  </a:lnTo>
                  <a:lnTo>
                    <a:pt x="1602" y="2488"/>
                  </a:lnTo>
                  <a:lnTo>
                    <a:pt x="1606" y="2508"/>
                  </a:lnTo>
                  <a:lnTo>
                    <a:pt x="1606" y="2508"/>
                  </a:lnTo>
                  <a:lnTo>
                    <a:pt x="1606" y="2508"/>
                  </a:lnTo>
                  <a:close/>
                  <a:moveTo>
                    <a:pt x="1752" y="2376"/>
                  </a:moveTo>
                  <a:lnTo>
                    <a:pt x="1752" y="2376"/>
                  </a:lnTo>
                  <a:lnTo>
                    <a:pt x="1752" y="2370"/>
                  </a:lnTo>
                  <a:lnTo>
                    <a:pt x="1758" y="2370"/>
                  </a:lnTo>
                  <a:lnTo>
                    <a:pt x="1772" y="2370"/>
                  </a:lnTo>
                  <a:lnTo>
                    <a:pt x="1772" y="2362"/>
                  </a:lnTo>
                  <a:lnTo>
                    <a:pt x="1696" y="2362"/>
                  </a:lnTo>
                  <a:lnTo>
                    <a:pt x="1696" y="2370"/>
                  </a:lnTo>
                  <a:lnTo>
                    <a:pt x="1706" y="2370"/>
                  </a:lnTo>
                  <a:lnTo>
                    <a:pt x="1706" y="2370"/>
                  </a:lnTo>
                  <a:lnTo>
                    <a:pt x="1714" y="2370"/>
                  </a:lnTo>
                  <a:lnTo>
                    <a:pt x="1714" y="2376"/>
                  </a:lnTo>
                  <a:lnTo>
                    <a:pt x="1720" y="2408"/>
                  </a:lnTo>
                  <a:lnTo>
                    <a:pt x="1720" y="2536"/>
                  </a:lnTo>
                  <a:lnTo>
                    <a:pt x="1720" y="2536"/>
                  </a:lnTo>
                  <a:lnTo>
                    <a:pt x="1720" y="2540"/>
                  </a:lnTo>
                  <a:lnTo>
                    <a:pt x="1714" y="2540"/>
                  </a:lnTo>
                  <a:lnTo>
                    <a:pt x="1700" y="2540"/>
                  </a:lnTo>
                  <a:lnTo>
                    <a:pt x="1700" y="2550"/>
                  </a:lnTo>
                  <a:lnTo>
                    <a:pt x="1780" y="2550"/>
                  </a:lnTo>
                  <a:lnTo>
                    <a:pt x="1780" y="2540"/>
                  </a:lnTo>
                  <a:lnTo>
                    <a:pt x="1766" y="2540"/>
                  </a:lnTo>
                  <a:lnTo>
                    <a:pt x="1766" y="2540"/>
                  </a:lnTo>
                  <a:lnTo>
                    <a:pt x="1758" y="2540"/>
                  </a:lnTo>
                  <a:lnTo>
                    <a:pt x="1758" y="2536"/>
                  </a:lnTo>
                  <a:lnTo>
                    <a:pt x="1752" y="2498"/>
                  </a:lnTo>
                  <a:lnTo>
                    <a:pt x="1752" y="2376"/>
                  </a:lnTo>
                  <a:lnTo>
                    <a:pt x="1752" y="2376"/>
                  </a:lnTo>
                  <a:close/>
                  <a:moveTo>
                    <a:pt x="1964" y="2540"/>
                  </a:moveTo>
                  <a:lnTo>
                    <a:pt x="1942" y="2540"/>
                  </a:lnTo>
                  <a:lnTo>
                    <a:pt x="1942" y="2540"/>
                  </a:lnTo>
                  <a:lnTo>
                    <a:pt x="1936" y="2540"/>
                  </a:lnTo>
                  <a:lnTo>
                    <a:pt x="1932" y="2536"/>
                  </a:lnTo>
                  <a:lnTo>
                    <a:pt x="1932" y="2498"/>
                  </a:lnTo>
                  <a:lnTo>
                    <a:pt x="1932" y="2370"/>
                  </a:lnTo>
                  <a:lnTo>
                    <a:pt x="1936" y="2370"/>
                  </a:lnTo>
                  <a:lnTo>
                    <a:pt x="1936" y="2370"/>
                  </a:lnTo>
                  <a:lnTo>
                    <a:pt x="1970" y="2370"/>
                  </a:lnTo>
                  <a:lnTo>
                    <a:pt x="1984" y="2376"/>
                  </a:lnTo>
                  <a:lnTo>
                    <a:pt x="1992" y="2384"/>
                  </a:lnTo>
                  <a:lnTo>
                    <a:pt x="1992" y="2384"/>
                  </a:lnTo>
                  <a:lnTo>
                    <a:pt x="1992" y="2390"/>
                  </a:lnTo>
                  <a:lnTo>
                    <a:pt x="1998" y="2394"/>
                  </a:lnTo>
                  <a:lnTo>
                    <a:pt x="1998" y="2394"/>
                  </a:lnTo>
                  <a:lnTo>
                    <a:pt x="2002" y="2390"/>
                  </a:lnTo>
                  <a:lnTo>
                    <a:pt x="2002" y="2390"/>
                  </a:lnTo>
                  <a:lnTo>
                    <a:pt x="1992" y="2356"/>
                  </a:lnTo>
                  <a:lnTo>
                    <a:pt x="1838" y="2356"/>
                  </a:lnTo>
                  <a:lnTo>
                    <a:pt x="1838" y="2356"/>
                  </a:lnTo>
                  <a:lnTo>
                    <a:pt x="1828" y="2390"/>
                  </a:lnTo>
                  <a:lnTo>
                    <a:pt x="1828" y="2390"/>
                  </a:lnTo>
                  <a:lnTo>
                    <a:pt x="1832" y="2394"/>
                  </a:lnTo>
                  <a:lnTo>
                    <a:pt x="1832" y="2394"/>
                  </a:lnTo>
                  <a:lnTo>
                    <a:pt x="1832" y="2390"/>
                  </a:lnTo>
                  <a:lnTo>
                    <a:pt x="1838" y="2384"/>
                  </a:lnTo>
                  <a:lnTo>
                    <a:pt x="1838" y="2384"/>
                  </a:lnTo>
                  <a:lnTo>
                    <a:pt x="1846" y="2376"/>
                  </a:lnTo>
                  <a:lnTo>
                    <a:pt x="1860" y="2370"/>
                  </a:lnTo>
                  <a:lnTo>
                    <a:pt x="1890" y="2370"/>
                  </a:lnTo>
                  <a:lnTo>
                    <a:pt x="1898" y="2370"/>
                  </a:lnTo>
                  <a:lnTo>
                    <a:pt x="1898" y="2536"/>
                  </a:lnTo>
                  <a:lnTo>
                    <a:pt x="1898" y="2536"/>
                  </a:lnTo>
                  <a:lnTo>
                    <a:pt x="1894" y="2540"/>
                  </a:lnTo>
                  <a:lnTo>
                    <a:pt x="1894" y="2540"/>
                  </a:lnTo>
                  <a:lnTo>
                    <a:pt x="1870" y="2540"/>
                  </a:lnTo>
                  <a:lnTo>
                    <a:pt x="1870" y="2550"/>
                  </a:lnTo>
                  <a:lnTo>
                    <a:pt x="1964" y="2550"/>
                  </a:lnTo>
                  <a:lnTo>
                    <a:pt x="1964" y="2540"/>
                  </a:lnTo>
                  <a:lnTo>
                    <a:pt x="1964" y="2540"/>
                  </a:lnTo>
                  <a:close/>
                  <a:moveTo>
                    <a:pt x="2148" y="2466"/>
                  </a:moveTo>
                  <a:lnTo>
                    <a:pt x="2196" y="2376"/>
                  </a:lnTo>
                  <a:lnTo>
                    <a:pt x="2196" y="2376"/>
                  </a:lnTo>
                  <a:lnTo>
                    <a:pt x="2200" y="2370"/>
                  </a:lnTo>
                  <a:lnTo>
                    <a:pt x="2206" y="2370"/>
                  </a:lnTo>
                  <a:lnTo>
                    <a:pt x="2214" y="2370"/>
                  </a:lnTo>
                  <a:lnTo>
                    <a:pt x="2214" y="2362"/>
                  </a:lnTo>
                  <a:lnTo>
                    <a:pt x="2158" y="2362"/>
                  </a:lnTo>
                  <a:lnTo>
                    <a:pt x="2158" y="2370"/>
                  </a:lnTo>
                  <a:lnTo>
                    <a:pt x="2172" y="2370"/>
                  </a:lnTo>
                  <a:lnTo>
                    <a:pt x="2172" y="2370"/>
                  </a:lnTo>
                  <a:lnTo>
                    <a:pt x="2176" y="2370"/>
                  </a:lnTo>
                  <a:lnTo>
                    <a:pt x="2182" y="2370"/>
                  </a:lnTo>
                  <a:lnTo>
                    <a:pt x="2182" y="2370"/>
                  </a:lnTo>
                  <a:lnTo>
                    <a:pt x="2172" y="2390"/>
                  </a:lnTo>
                  <a:lnTo>
                    <a:pt x="2144" y="2456"/>
                  </a:lnTo>
                  <a:lnTo>
                    <a:pt x="2102" y="2376"/>
                  </a:lnTo>
                  <a:lnTo>
                    <a:pt x="2102" y="2376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116" y="2370"/>
                  </a:lnTo>
                  <a:lnTo>
                    <a:pt x="2116" y="2362"/>
                  </a:lnTo>
                  <a:lnTo>
                    <a:pt x="2036" y="2362"/>
                  </a:lnTo>
                  <a:lnTo>
                    <a:pt x="2036" y="2370"/>
                  </a:lnTo>
                  <a:lnTo>
                    <a:pt x="2050" y="2370"/>
                  </a:lnTo>
                  <a:lnTo>
                    <a:pt x="2050" y="2370"/>
                  </a:lnTo>
                  <a:lnTo>
                    <a:pt x="2054" y="2370"/>
                  </a:lnTo>
                  <a:lnTo>
                    <a:pt x="2074" y="2400"/>
                  </a:lnTo>
                  <a:lnTo>
                    <a:pt x="2110" y="2470"/>
                  </a:lnTo>
                  <a:lnTo>
                    <a:pt x="2110" y="2536"/>
                  </a:lnTo>
                  <a:lnTo>
                    <a:pt x="2110" y="2536"/>
                  </a:lnTo>
                  <a:lnTo>
                    <a:pt x="2110" y="2540"/>
                  </a:lnTo>
                  <a:lnTo>
                    <a:pt x="2106" y="2540"/>
                  </a:lnTo>
                  <a:lnTo>
                    <a:pt x="2092" y="2540"/>
                  </a:lnTo>
                  <a:lnTo>
                    <a:pt x="2092" y="2550"/>
                  </a:lnTo>
                  <a:lnTo>
                    <a:pt x="2172" y="2550"/>
                  </a:lnTo>
                  <a:lnTo>
                    <a:pt x="2172" y="2540"/>
                  </a:lnTo>
                  <a:lnTo>
                    <a:pt x="2158" y="2540"/>
                  </a:lnTo>
                  <a:lnTo>
                    <a:pt x="2158" y="2540"/>
                  </a:lnTo>
                  <a:lnTo>
                    <a:pt x="2154" y="2540"/>
                  </a:lnTo>
                  <a:lnTo>
                    <a:pt x="2148" y="2536"/>
                  </a:lnTo>
                  <a:lnTo>
                    <a:pt x="2148" y="2498"/>
                  </a:lnTo>
                  <a:lnTo>
                    <a:pt x="2148" y="2466"/>
                  </a:lnTo>
                  <a:lnTo>
                    <a:pt x="2148" y="2466"/>
                  </a:lnTo>
                  <a:close/>
                  <a:moveTo>
                    <a:pt x="1282" y="2752"/>
                  </a:moveTo>
                  <a:lnTo>
                    <a:pt x="1282" y="2752"/>
                  </a:lnTo>
                  <a:lnTo>
                    <a:pt x="1268" y="2876"/>
                  </a:lnTo>
                  <a:lnTo>
                    <a:pt x="1268" y="2876"/>
                  </a:lnTo>
                  <a:lnTo>
                    <a:pt x="1258" y="2908"/>
                  </a:lnTo>
                  <a:lnTo>
                    <a:pt x="1248" y="2926"/>
                  </a:lnTo>
                  <a:lnTo>
                    <a:pt x="1238" y="2936"/>
                  </a:lnTo>
                  <a:lnTo>
                    <a:pt x="1234" y="2936"/>
                  </a:lnTo>
                  <a:lnTo>
                    <a:pt x="1234" y="2936"/>
                  </a:lnTo>
                  <a:lnTo>
                    <a:pt x="1230" y="2926"/>
                  </a:lnTo>
                  <a:lnTo>
                    <a:pt x="1216" y="2922"/>
                  </a:lnTo>
                  <a:lnTo>
                    <a:pt x="1216" y="2922"/>
                  </a:lnTo>
                  <a:lnTo>
                    <a:pt x="1210" y="2926"/>
                  </a:lnTo>
                  <a:lnTo>
                    <a:pt x="1206" y="2932"/>
                  </a:lnTo>
                  <a:lnTo>
                    <a:pt x="1206" y="2932"/>
                  </a:lnTo>
                  <a:lnTo>
                    <a:pt x="1206" y="2936"/>
                  </a:lnTo>
                  <a:lnTo>
                    <a:pt x="1216" y="2942"/>
                  </a:lnTo>
                  <a:lnTo>
                    <a:pt x="1230" y="2946"/>
                  </a:lnTo>
                  <a:lnTo>
                    <a:pt x="1230" y="2946"/>
                  </a:lnTo>
                  <a:lnTo>
                    <a:pt x="1238" y="2946"/>
                  </a:lnTo>
                  <a:lnTo>
                    <a:pt x="1262" y="2932"/>
                  </a:lnTo>
                  <a:lnTo>
                    <a:pt x="1272" y="2922"/>
                  </a:lnTo>
                  <a:lnTo>
                    <a:pt x="1286" y="2908"/>
                  </a:lnTo>
                  <a:lnTo>
                    <a:pt x="1296" y="2890"/>
                  </a:lnTo>
                  <a:lnTo>
                    <a:pt x="1300" y="2860"/>
                  </a:lnTo>
                  <a:lnTo>
                    <a:pt x="1310" y="2752"/>
                  </a:lnTo>
                  <a:lnTo>
                    <a:pt x="1334" y="2752"/>
                  </a:lnTo>
                  <a:lnTo>
                    <a:pt x="1334" y="2744"/>
                  </a:lnTo>
                  <a:lnTo>
                    <a:pt x="1310" y="2744"/>
                  </a:lnTo>
                  <a:lnTo>
                    <a:pt x="1310" y="2744"/>
                  </a:lnTo>
                  <a:lnTo>
                    <a:pt x="1318" y="2696"/>
                  </a:lnTo>
                  <a:lnTo>
                    <a:pt x="1324" y="2678"/>
                  </a:lnTo>
                  <a:lnTo>
                    <a:pt x="1334" y="2668"/>
                  </a:lnTo>
                  <a:lnTo>
                    <a:pt x="1338" y="2664"/>
                  </a:lnTo>
                  <a:lnTo>
                    <a:pt x="1338" y="2664"/>
                  </a:lnTo>
                  <a:lnTo>
                    <a:pt x="1348" y="2672"/>
                  </a:lnTo>
                  <a:lnTo>
                    <a:pt x="1356" y="2678"/>
                  </a:lnTo>
                  <a:lnTo>
                    <a:pt x="1356" y="2678"/>
                  </a:lnTo>
                  <a:lnTo>
                    <a:pt x="1366" y="2678"/>
                  </a:lnTo>
                  <a:lnTo>
                    <a:pt x="1370" y="2668"/>
                  </a:lnTo>
                  <a:lnTo>
                    <a:pt x="1370" y="2668"/>
                  </a:lnTo>
                  <a:lnTo>
                    <a:pt x="1366" y="2664"/>
                  </a:lnTo>
                  <a:lnTo>
                    <a:pt x="1362" y="2658"/>
                  </a:lnTo>
                  <a:lnTo>
                    <a:pt x="1348" y="2658"/>
                  </a:lnTo>
                  <a:lnTo>
                    <a:pt x="1348" y="2658"/>
                  </a:lnTo>
                  <a:lnTo>
                    <a:pt x="1334" y="2658"/>
                  </a:lnTo>
                  <a:lnTo>
                    <a:pt x="1318" y="2664"/>
                  </a:lnTo>
                  <a:lnTo>
                    <a:pt x="1304" y="2672"/>
                  </a:lnTo>
                  <a:lnTo>
                    <a:pt x="1296" y="2686"/>
                  </a:lnTo>
                  <a:lnTo>
                    <a:pt x="1296" y="2686"/>
                  </a:lnTo>
                  <a:lnTo>
                    <a:pt x="1286" y="2710"/>
                  </a:lnTo>
                  <a:lnTo>
                    <a:pt x="1282" y="2744"/>
                  </a:lnTo>
                  <a:lnTo>
                    <a:pt x="1262" y="2744"/>
                  </a:lnTo>
                  <a:lnTo>
                    <a:pt x="1262" y="2752"/>
                  </a:lnTo>
                  <a:lnTo>
                    <a:pt x="1282" y="2752"/>
                  </a:lnTo>
                  <a:lnTo>
                    <a:pt x="1282" y="2752"/>
                  </a:lnTo>
                  <a:close/>
                  <a:moveTo>
                    <a:pt x="382" y="3044"/>
                  </a:moveTo>
                  <a:lnTo>
                    <a:pt x="382" y="3044"/>
                  </a:lnTo>
                  <a:lnTo>
                    <a:pt x="358" y="3036"/>
                  </a:lnTo>
                  <a:lnTo>
                    <a:pt x="330" y="3030"/>
                  </a:lnTo>
                  <a:lnTo>
                    <a:pt x="330" y="3030"/>
                  </a:lnTo>
                  <a:lnTo>
                    <a:pt x="306" y="3036"/>
                  </a:lnTo>
                  <a:lnTo>
                    <a:pt x="286" y="3040"/>
                  </a:lnTo>
                  <a:lnTo>
                    <a:pt x="264" y="3050"/>
                  </a:lnTo>
                  <a:lnTo>
                    <a:pt x="250" y="3064"/>
                  </a:lnTo>
                  <a:lnTo>
                    <a:pt x="230" y="3078"/>
                  </a:lnTo>
                  <a:lnTo>
                    <a:pt x="220" y="3096"/>
                  </a:lnTo>
                  <a:lnTo>
                    <a:pt x="212" y="3116"/>
                  </a:lnTo>
                  <a:lnTo>
                    <a:pt x="212" y="3140"/>
                  </a:lnTo>
                  <a:lnTo>
                    <a:pt x="212" y="3140"/>
                  </a:lnTo>
                  <a:lnTo>
                    <a:pt x="212" y="3162"/>
                  </a:lnTo>
                  <a:lnTo>
                    <a:pt x="220" y="3182"/>
                  </a:lnTo>
                  <a:lnTo>
                    <a:pt x="226" y="3200"/>
                  </a:lnTo>
                  <a:lnTo>
                    <a:pt x="240" y="3210"/>
                  </a:lnTo>
                  <a:lnTo>
                    <a:pt x="254" y="3220"/>
                  </a:lnTo>
                  <a:lnTo>
                    <a:pt x="272" y="3228"/>
                  </a:lnTo>
                  <a:lnTo>
                    <a:pt x="292" y="3234"/>
                  </a:lnTo>
                  <a:lnTo>
                    <a:pt x="316" y="3234"/>
                  </a:lnTo>
                  <a:lnTo>
                    <a:pt x="316" y="3234"/>
                  </a:lnTo>
                  <a:lnTo>
                    <a:pt x="348" y="3228"/>
                  </a:lnTo>
                  <a:lnTo>
                    <a:pt x="386" y="3220"/>
                  </a:lnTo>
                  <a:lnTo>
                    <a:pt x="386" y="3220"/>
                  </a:lnTo>
                  <a:lnTo>
                    <a:pt x="386" y="3190"/>
                  </a:lnTo>
                  <a:lnTo>
                    <a:pt x="386" y="3190"/>
                  </a:lnTo>
                  <a:lnTo>
                    <a:pt x="382" y="3186"/>
                  </a:lnTo>
                  <a:lnTo>
                    <a:pt x="382" y="3186"/>
                  </a:lnTo>
                  <a:lnTo>
                    <a:pt x="382" y="3190"/>
                  </a:lnTo>
                  <a:lnTo>
                    <a:pt x="376" y="3190"/>
                  </a:lnTo>
                  <a:lnTo>
                    <a:pt x="376" y="3190"/>
                  </a:lnTo>
                  <a:lnTo>
                    <a:pt x="372" y="3204"/>
                  </a:lnTo>
                  <a:lnTo>
                    <a:pt x="352" y="3214"/>
                  </a:lnTo>
                  <a:lnTo>
                    <a:pt x="338" y="3220"/>
                  </a:lnTo>
                  <a:lnTo>
                    <a:pt x="320" y="3224"/>
                  </a:lnTo>
                  <a:lnTo>
                    <a:pt x="320" y="3224"/>
                  </a:lnTo>
                  <a:lnTo>
                    <a:pt x="306" y="3220"/>
                  </a:lnTo>
                  <a:lnTo>
                    <a:pt x="292" y="3214"/>
                  </a:lnTo>
                  <a:lnTo>
                    <a:pt x="278" y="3204"/>
                  </a:lnTo>
                  <a:lnTo>
                    <a:pt x="268" y="3196"/>
                  </a:lnTo>
                  <a:lnTo>
                    <a:pt x="258" y="3182"/>
                  </a:lnTo>
                  <a:lnTo>
                    <a:pt x="254" y="3168"/>
                  </a:lnTo>
                  <a:lnTo>
                    <a:pt x="250" y="3134"/>
                  </a:lnTo>
                  <a:lnTo>
                    <a:pt x="250" y="3134"/>
                  </a:lnTo>
                  <a:lnTo>
                    <a:pt x="250" y="3116"/>
                  </a:lnTo>
                  <a:lnTo>
                    <a:pt x="254" y="3102"/>
                  </a:lnTo>
                  <a:lnTo>
                    <a:pt x="258" y="3082"/>
                  </a:lnTo>
                  <a:lnTo>
                    <a:pt x="268" y="3074"/>
                  </a:lnTo>
                  <a:lnTo>
                    <a:pt x="282" y="3058"/>
                  </a:lnTo>
                  <a:lnTo>
                    <a:pt x="296" y="3054"/>
                  </a:lnTo>
                  <a:lnTo>
                    <a:pt x="310" y="3044"/>
                  </a:lnTo>
                  <a:lnTo>
                    <a:pt x="330" y="3044"/>
                  </a:lnTo>
                  <a:lnTo>
                    <a:pt x="330" y="3044"/>
                  </a:lnTo>
                  <a:lnTo>
                    <a:pt x="358" y="3050"/>
                  </a:lnTo>
                  <a:lnTo>
                    <a:pt x="366" y="3054"/>
                  </a:lnTo>
                  <a:lnTo>
                    <a:pt x="372" y="3064"/>
                  </a:lnTo>
                  <a:lnTo>
                    <a:pt x="372" y="3064"/>
                  </a:lnTo>
                  <a:lnTo>
                    <a:pt x="372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82" y="3068"/>
                  </a:lnTo>
                  <a:lnTo>
                    <a:pt x="382" y="3044"/>
                  </a:lnTo>
                  <a:lnTo>
                    <a:pt x="382" y="3044"/>
                  </a:lnTo>
                  <a:lnTo>
                    <a:pt x="382" y="3044"/>
                  </a:lnTo>
                  <a:close/>
                  <a:moveTo>
                    <a:pt x="726" y="3054"/>
                  </a:moveTo>
                  <a:lnTo>
                    <a:pt x="726" y="3054"/>
                  </a:lnTo>
                  <a:lnTo>
                    <a:pt x="726" y="3050"/>
                  </a:lnTo>
                  <a:lnTo>
                    <a:pt x="730" y="3050"/>
                  </a:lnTo>
                  <a:lnTo>
                    <a:pt x="744" y="3050"/>
                  </a:lnTo>
                  <a:lnTo>
                    <a:pt x="744" y="3040"/>
                  </a:lnTo>
                  <a:lnTo>
                    <a:pt x="664" y="3040"/>
                  </a:lnTo>
                  <a:lnTo>
                    <a:pt x="664" y="3050"/>
                  </a:lnTo>
                  <a:lnTo>
                    <a:pt x="678" y="3050"/>
                  </a:lnTo>
                  <a:lnTo>
                    <a:pt x="678" y="3050"/>
                  </a:lnTo>
                  <a:lnTo>
                    <a:pt x="682" y="3050"/>
                  </a:lnTo>
                  <a:lnTo>
                    <a:pt x="688" y="3054"/>
                  </a:lnTo>
                  <a:lnTo>
                    <a:pt x="688" y="3088"/>
                  </a:lnTo>
                  <a:lnTo>
                    <a:pt x="688" y="3214"/>
                  </a:lnTo>
                  <a:lnTo>
                    <a:pt x="688" y="3214"/>
                  </a:lnTo>
                  <a:lnTo>
                    <a:pt x="688" y="3220"/>
                  </a:lnTo>
                  <a:lnTo>
                    <a:pt x="682" y="3220"/>
                  </a:lnTo>
                  <a:lnTo>
                    <a:pt x="674" y="3220"/>
                  </a:lnTo>
                  <a:lnTo>
                    <a:pt x="674" y="3228"/>
                  </a:lnTo>
                  <a:lnTo>
                    <a:pt x="814" y="3228"/>
                  </a:lnTo>
                  <a:lnTo>
                    <a:pt x="814" y="3228"/>
                  </a:lnTo>
                  <a:lnTo>
                    <a:pt x="820" y="3200"/>
                  </a:lnTo>
                  <a:lnTo>
                    <a:pt x="820" y="3200"/>
                  </a:lnTo>
                  <a:lnTo>
                    <a:pt x="820" y="3196"/>
                  </a:lnTo>
                  <a:lnTo>
                    <a:pt x="820" y="3196"/>
                  </a:lnTo>
                  <a:lnTo>
                    <a:pt x="814" y="3200"/>
                  </a:lnTo>
                  <a:lnTo>
                    <a:pt x="814" y="3200"/>
                  </a:lnTo>
                  <a:lnTo>
                    <a:pt x="800" y="3210"/>
                  </a:lnTo>
                  <a:lnTo>
                    <a:pt x="782" y="3214"/>
                  </a:lnTo>
                  <a:lnTo>
                    <a:pt x="744" y="3220"/>
                  </a:lnTo>
                  <a:lnTo>
                    <a:pt x="734" y="3220"/>
                  </a:lnTo>
                  <a:lnTo>
                    <a:pt x="734" y="3220"/>
                  </a:lnTo>
                  <a:lnTo>
                    <a:pt x="730" y="3214"/>
                  </a:lnTo>
                  <a:lnTo>
                    <a:pt x="726" y="3210"/>
                  </a:lnTo>
                  <a:lnTo>
                    <a:pt x="726" y="3154"/>
                  </a:lnTo>
                  <a:lnTo>
                    <a:pt x="726" y="3054"/>
                  </a:lnTo>
                  <a:lnTo>
                    <a:pt x="726" y="3054"/>
                  </a:lnTo>
                  <a:close/>
                  <a:moveTo>
                    <a:pt x="918" y="3054"/>
                  </a:moveTo>
                  <a:lnTo>
                    <a:pt x="918" y="3054"/>
                  </a:lnTo>
                  <a:lnTo>
                    <a:pt x="918" y="3050"/>
                  </a:lnTo>
                  <a:lnTo>
                    <a:pt x="924" y="3050"/>
                  </a:lnTo>
                  <a:lnTo>
                    <a:pt x="938" y="3050"/>
                  </a:lnTo>
                  <a:lnTo>
                    <a:pt x="938" y="3040"/>
                  </a:lnTo>
                  <a:lnTo>
                    <a:pt x="862" y="3040"/>
                  </a:lnTo>
                  <a:lnTo>
                    <a:pt x="862" y="3050"/>
                  </a:lnTo>
                  <a:lnTo>
                    <a:pt x="872" y="3050"/>
                  </a:lnTo>
                  <a:lnTo>
                    <a:pt x="872" y="3050"/>
                  </a:lnTo>
                  <a:lnTo>
                    <a:pt x="880" y="3050"/>
                  </a:lnTo>
                  <a:lnTo>
                    <a:pt x="880" y="3054"/>
                  </a:lnTo>
                  <a:lnTo>
                    <a:pt x="886" y="3088"/>
                  </a:lnTo>
                  <a:lnTo>
                    <a:pt x="886" y="3214"/>
                  </a:lnTo>
                  <a:lnTo>
                    <a:pt x="886" y="3214"/>
                  </a:lnTo>
                  <a:lnTo>
                    <a:pt x="886" y="3220"/>
                  </a:lnTo>
                  <a:lnTo>
                    <a:pt x="880" y="3220"/>
                  </a:lnTo>
                  <a:lnTo>
                    <a:pt x="866" y="3220"/>
                  </a:lnTo>
                  <a:lnTo>
                    <a:pt x="866" y="3228"/>
                  </a:lnTo>
                  <a:lnTo>
                    <a:pt x="946" y="3228"/>
                  </a:lnTo>
                  <a:lnTo>
                    <a:pt x="946" y="3220"/>
                  </a:lnTo>
                  <a:lnTo>
                    <a:pt x="932" y="3220"/>
                  </a:lnTo>
                  <a:lnTo>
                    <a:pt x="932" y="3220"/>
                  </a:lnTo>
                  <a:lnTo>
                    <a:pt x="924" y="3220"/>
                  </a:lnTo>
                  <a:lnTo>
                    <a:pt x="924" y="3214"/>
                  </a:lnTo>
                  <a:lnTo>
                    <a:pt x="918" y="3176"/>
                  </a:lnTo>
                  <a:lnTo>
                    <a:pt x="918" y="3054"/>
                  </a:lnTo>
                  <a:lnTo>
                    <a:pt x="918" y="3054"/>
                  </a:lnTo>
                  <a:close/>
                  <a:moveTo>
                    <a:pt x="1088" y="3228"/>
                  </a:moveTo>
                  <a:lnTo>
                    <a:pt x="1088" y="3220"/>
                  </a:lnTo>
                  <a:lnTo>
                    <a:pt x="1074" y="3220"/>
                  </a:lnTo>
                  <a:lnTo>
                    <a:pt x="1074" y="3220"/>
                  </a:lnTo>
                  <a:lnTo>
                    <a:pt x="1070" y="3220"/>
                  </a:lnTo>
                  <a:lnTo>
                    <a:pt x="1064" y="3214"/>
                  </a:lnTo>
                  <a:lnTo>
                    <a:pt x="1064" y="3176"/>
                  </a:lnTo>
                  <a:lnTo>
                    <a:pt x="1064" y="3130"/>
                  </a:lnTo>
                  <a:lnTo>
                    <a:pt x="1092" y="3130"/>
                  </a:lnTo>
                  <a:lnTo>
                    <a:pt x="1092" y="3130"/>
                  </a:lnTo>
                  <a:lnTo>
                    <a:pt x="1122" y="3134"/>
                  </a:lnTo>
                  <a:lnTo>
                    <a:pt x="1126" y="3134"/>
                  </a:lnTo>
                  <a:lnTo>
                    <a:pt x="1126" y="3140"/>
                  </a:lnTo>
                  <a:lnTo>
                    <a:pt x="1126" y="3148"/>
                  </a:lnTo>
                  <a:lnTo>
                    <a:pt x="1136" y="3148"/>
                  </a:lnTo>
                  <a:lnTo>
                    <a:pt x="1136" y="3096"/>
                  </a:lnTo>
                  <a:lnTo>
                    <a:pt x="1126" y="3096"/>
                  </a:lnTo>
                  <a:lnTo>
                    <a:pt x="1126" y="3106"/>
                  </a:lnTo>
                  <a:lnTo>
                    <a:pt x="1126" y="3106"/>
                  </a:lnTo>
                  <a:lnTo>
                    <a:pt x="1126" y="3110"/>
                  </a:lnTo>
                  <a:lnTo>
                    <a:pt x="1122" y="3116"/>
                  </a:lnTo>
                  <a:lnTo>
                    <a:pt x="1092" y="3120"/>
                  </a:lnTo>
                  <a:lnTo>
                    <a:pt x="1064" y="3120"/>
                  </a:lnTo>
                  <a:lnTo>
                    <a:pt x="1064" y="3054"/>
                  </a:lnTo>
                  <a:lnTo>
                    <a:pt x="1064" y="3054"/>
                  </a:lnTo>
                  <a:lnTo>
                    <a:pt x="1064" y="3050"/>
                  </a:lnTo>
                  <a:lnTo>
                    <a:pt x="1070" y="3050"/>
                  </a:lnTo>
                  <a:lnTo>
                    <a:pt x="1088" y="3050"/>
                  </a:lnTo>
                  <a:lnTo>
                    <a:pt x="1088" y="3050"/>
                  </a:lnTo>
                  <a:lnTo>
                    <a:pt x="1112" y="3050"/>
                  </a:lnTo>
                  <a:lnTo>
                    <a:pt x="1126" y="3054"/>
                  </a:lnTo>
                  <a:lnTo>
                    <a:pt x="1136" y="3058"/>
                  </a:lnTo>
                  <a:lnTo>
                    <a:pt x="1140" y="3064"/>
                  </a:lnTo>
                  <a:lnTo>
                    <a:pt x="1140" y="3064"/>
                  </a:lnTo>
                  <a:lnTo>
                    <a:pt x="1140" y="3068"/>
                  </a:lnTo>
                  <a:lnTo>
                    <a:pt x="1144" y="3068"/>
                  </a:lnTo>
                  <a:lnTo>
                    <a:pt x="1144" y="3068"/>
                  </a:lnTo>
                  <a:lnTo>
                    <a:pt x="1150" y="3064"/>
                  </a:lnTo>
                  <a:lnTo>
                    <a:pt x="1150" y="3036"/>
                  </a:lnTo>
                  <a:lnTo>
                    <a:pt x="1004" y="3036"/>
                  </a:lnTo>
                  <a:lnTo>
                    <a:pt x="1004" y="3050"/>
                  </a:lnTo>
                  <a:lnTo>
                    <a:pt x="1018" y="3050"/>
                  </a:lnTo>
                  <a:lnTo>
                    <a:pt x="1018" y="3050"/>
                  </a:lnTo>
                  <a:lnTo>
                    <a:pt x="1022" y="3050"/>
                  </a:lnTo>
                  <a:lnTo>
                    <a:pt x="1026" y="3054"/>
                  </a:lnTo>
                  <a:lnTo>
                    <a:pt x="1026" y="3088"/>
                  </a:lnTo>
                  <a:lnTo>
                    <a:pt x="1026" y="3214"/>
                  </a:lnTo>
                  <a:lnTo>
                    <a:pt x="1026" y="3214"/>
                  </a:lnTo>
                  <a:lnTo>
                    <a:pt x="1026" y="3220"/>
                  </a:lnTo>
                  <a:lnTo>
                    <a:pt x="1022" y="3220"/>
                  </a:lnTo>
                  <a:lnTo>
                    <a:pt x="1012" y="3220"/>
                  </a:lnTo>
                  <a:lnTo>
                    <a:pt x="1012" y="3228"/>
                  </a:lnTo>
                  <a:lnTo>
                    <a:pt x="1088" y="3228"/>
                  </a:lnTo>
                  <a:lnTo>
                    <a:pt x="1088" y="3228"/>
                  </a:lnTo>
                  <a:close/>
                  <a:moveTo>
                    <a:pt x="1700" y="3040"/>
                  </a:moveTo>
                  <a:lnTo>
                    <a:pt x="1648" y="3040"/>
                  </a:lnTo>
                  <a:lnTo>
                    <a:pt x="1648" y="3050"/>
                  </a:lnTo>
                  <a:lnTo>
                    <a:pt x="1658" y="3050"/>
                  </a:lnTo>
                  <a:lnTo>
                    <a:pt x="1658" y="3050"/>
                  </a:lnTo>
                  <a:lnTo>
                    <a:pt x="1664" y="3050"/>
                  </a:lnTo>
                  <a:lnTo>
                    <a:pt x="1668" y="3058"/>
                  </a:lnTo>
                  <a:lnTo>
                    <a:pt x="1672" y="3078"/>
                  </a:lnTo>
                  <a:lnTo>
                    <a:pt x="1672" y="3214"/>
                  </a:lnTo>
                  <a:lnTo>
                    <a:pt x="1672" y="3214"/>
                  </a:lnTo>
                  <a:lnTo>
                    <a:pt x="1672" y="3220"/>
                  </a:lnTo>
                  <a:lnTo>
                    <a:pt x="1668" y="3220"/>
                  </a:lnTo>
                  <a:lnTo>
                    <a:pt x="1658" y="3220"/>
                  </a:lnTo>
                  <a:lnTo>
                    <a:pt x="1658" y="3228"/>
                  </a:lnTo>
                  <a:lnTo>
                    <a:pt x="1714" y="3228"/>
                  </a:lnTo>
                  <a:lnTo>
                    <a:pt x="1714" y="3220"/>
                  </a:lnTo>
                  <a:lnTo>
                    <a:pt x="1700" y="3220"/>
                  </a:lnTo>
                  <a:lnTo>
                    <a:pt x="1700" y="3220"/>
                  </a:lnTo>
                  <a:lnTo>
                    <a:pt x="1692" y="3220"/>
                  </a:lnTo>
                  <a:lnTo>
                    <a:pt x="1692" y="3210"/>
                  </a:lnTo>
                  <a:lnTo>
                    <a:pt x="1692" y="3210"/>
                  </a:lnTo>
                  <a:lnTo>
                    <a:pt x="1686" y="3158"/>
                  </a:lnTo>
                  <a:lnTo>
                    <a:pt x="1686" y="3074"/>
                  </a:lnTo>
                  <a:lnTo>
                    <a:pt x="1818" y="3224"/>
                  </a:lnTo>
                  <a:lnTo>
                    <a:pt x="1818" y="3224"/>
                  </a:lnTo>
                  <a:lnTo>
                    <a:pt x="1828" y="3234"/>
                  </a:lnTo>
                  <a:lnTo>
                    <a:pt x="1828" y="3234"/>
                  </a:lnTo>
                  <a:lnTo>
                    <a:pt x="1832" y="3228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42" y="3050"/>
                  </a:lnTo>
                  <a:lnTo>
                    <a:pt x="1852" y="3050"/>
                  </a:lnTo>
                  <a:lnTo>
                    <a:pt x="1852" y="3040"/>
                  </a:lnTo>
                  <a:lnTo>
                    <a:pt x="1794" y="3040"/>
                  </a:lnTo>
                  <a:lnTo>
                    <a:pt x="1794" y="3050"/>
                  </a:lnTo>
                  <a:lnTo>
                    <a:pt x="1804" y="3050"/>
                  </a:lnTo>
                  <a:lnTo>
                    <a:pt x="1804" y="3050"/>
                  </a:lnTo>
                  <a:lnTo>
                    <a:pt x="1814" y="3050"/>
                  </a:lnTo>
                  <a:lnTo>
                    <a:pt x="1818" y="3058"/>
                  </a:lnTo>
                  <a:lnTo>
                    <a:pt x="1818" y="3058"/>
                  </a:lnTo>
                  <a:lnTo>
                    <a:pt x="1818" y="3110"/>
                  </a:lnTo>
                  <a:lnTo>
                    <a:pt x="1818" y="3172"/>
                  </a:lnTo>
                  <a:lnTo>
                    <a:pt x="1700" y="3040"/>
                  </a:lnTo>
                  <a:lnTo>
                    <a:pt x="1700" y="3040"/>
                  </a:lnTo>
                  <a:close/>
                  <a:moveTo>
                    <a:pt x="1956" y="3054"/>
                  </a:moveTo>
                  <a:lnTo>
                    <a:pt x="1956" y="3054"/>
                  </a:lnTo>
                  <a:lnTo>
                    <a:pt x="1956" y="3050"/>
                  </a:lnTo>
                  <a:lnTo>
                    <a:pt x="1960" y="3050"/>
                  </a:lnTo>
                  <a:lnTo>
                    <a:pt x="1974" y="3050"/>
                  </a:lnTo>
                  <a:lnTo>
                    <a:pt x="1974" y="3040"/>
                  </a:lnTo>
                  <a:lnTo>
                    <a:pt x="1898" y="3040"/>
                  </a:lnTo>
                  <a:lnTo>
                    <a:pt x="1898" y="3050"/>
                  </a:lnTo>
                  <a:lnTo>
                    <a:pt x="1912" y="3050"/>
                  </a:lnTo>
                  <a:lnTo>
                    <a:pt x="1912" y="3050"/>
                  </a:lnTo>
                  <a:lnTo>
                    <a:pt x="1918" y="3050"/>
                  </a:lnTo>
                  <a:lnTo>
                    <a:pt x="1918" y="3054"/>
                  </a:lnTo>
                  <a:lnTo>
                    <a:pt x="1922" y="3088"/>
                  </a:lnTo>
                  <a:lnTo>
                    <a:pt x="1922" y="3214"/>
                  </a:lnTo>
                  <a:lnTo>
                    <a:pt x="1922" y="3214"/>
                  </a:lnTo>
                  <a:lnTo>
                    <a:pt x="1922" y="3220"/>
                  </a:lnTo>
                  <a:lnTo>
                    <a:pt x="1918" y="3220"/>
                  </a:lnTo>
                  <a:lnTo>
                    <a:pt x="1904" y="3220"/>
                  </a:lnTo>
                  <a:lnTo>
                    <a:pt x="1904" y="3228"/>
                  </a:lnTo>
                  <a:lnTo>
                    <a:pt x="1984" y="3228"/>
                  </a:lnTo>
                  <a:lnTo>
                    <a:pt x="1984" y="3220"/>
                  </a:lnTo>
                  <a:lnTo>
                    <a:pt x="1970" y="3220"/>
                  </a:lnTo>
                  <a:lnTo>
                    <a:pt x="1970" y="3220"/>
                  </a:lnTo>
                  <a:lnTo>
                    <a:pt x="1964" y="3220"/>
                  </a:lnTo>
                  <a:lnTo>
                    <a:pt x="1960" y="3214"/>
                  </a:lnTo>
                  <a:lnTo>
                    <a:pt x="1956" y="3176"/>
                  </a:lnTo>
                  <a:lnTo>
                    <a:pt x="1956" y="3054"/>
                  </a:lnTo>
                  <a:lnTo>
                    <a:pt x="1956" y="3054"/>
                  </a:lnTo>
                  <a:close/>
                  <a:moveTo>
                    <a:pt x="240" y="2810"/>
                  </a:moveTo>
                  <a:lnTo>
                    <a:pt x="1012" y="2810"/>
                  </a:lnTo>
                  <a:lnTo>
                    <a:pt x="1012" y="2780"/>
                  </a:lnTo>
                  <a:lnTo>
                    <a:pt x="240" y="2780"/>
                  </a:lnTo>
                  <a:lnTo>
                    <a:pt x="240" y="2810"/>
                  </a:lnTo>
                  <a:lnTo>
                    <a:pt x="240" y="2810"/>
                  </a:lnTo>
                  <a:close/>
                  <a:moveTo>
                    <a:pt x="1400" y="2794"/>
                  </a:moveTo>
                  <a:lnTo>
                    <a:pt x="1400" y="2794"/>
                  </a:lnTo>
                  <a:lnTo>
                    <a:pt x="1400" y="2794"/>
                  </a:lnTo>
                  <a:close/>
                  <a:moveTo>
                    <a:pt x="1012" y="2794"/>
                  </a:moveTo>
                  <a:lnTo>
                    <a:pt x="1012" y="2794"/>
                  </a:lnTo>
                  <a:lnTo>
                    <a:pt x="1012" y="2794"/>
                  </a:lnTo>
                  <a:close/>
                  <a:moveTo>
                    <a:pt x="1400" y="2810"/>
                  </a:moveTo>
                  <a:lnTo>
                    <a:pt x="2182" y="2810"/>
                  </a:lnTo>
                  <a:lnTo>
                    <a:pt x="2182" y="2780"/>
                  </a:lnTo>
                  <a:lnTo>
                    <a:pt x="1400" y="2780"/>
                  </a:lnTo>
                  <a:lnTo>
                    <a:pt x="1400" y="2810"/>
                  </a:lnTo>
                  <a:lnTo>
                    <a:pt x="1400" y="2810"/>
                  </a:lnTo>
                  <a:close/>
                  <a:moveTo>
                    <a:pt x="0" y="0"/>
                  </a:moveTo>
                  <a:lnTo>
                    <a:pt x="0" y="3446"/>
                  </a:lnTo>
                  <a:lnTo>
                    <a:pt x="2460" y="3446"/>
                  </a:lnTo>
                  <a:lnTo>
                    <a:pt x="24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780" y="80"/>
                  </a:moveTo>
                  <a:lnTo>
                    <a:pt x="1780" y="80"/>
                  </a:lnTo>
                  <a:lnTo>
                    <a:pt x="1842" y="94"/>
                  </a:lnTo>
                  <a:lnTo>
                    <a:pt x="1898" y="118"/>
                  </a:lnTo>
                  <a:lnTo>
                    <a:pt x="1950" y="156"/>
                  </a:lnTo>
                  <a:lnTo>
                    <a:pt x="2012" y="208"/>
                  </a:lnTo>
                  <a:lnTo>
                    <a:pt x="2012" y="208"/>
                  </a:lnTo>
                  <a:lnTo>
                    <a:pt x="2036" y="232"/>
                  </a:lnTo>
                  <a:lnTo>
                    <a:pt x="2054" y="264"/>
                  </a:lnTo>
                  <a:lnTo>
                    <a:pt x="2074" y="298"/>
                  </a:lnTo>
                  <a:lnTo>
                    <a:pt x="2088" y="334"/>
                  </a:lnTo>
                  <a:lnTo>
                    <a:pt x="2096" y="378"/>
                  </a:lnTo>
                  <a:lnTo>
                    <a:pt x="2106" y="420"/>
                  </a:lnTo>
                  <a:lnTo>
                    <a:pt x="2120" y="510"/>
                  </a:lnTo>
                  <a:lnTo>
                    <a:pt x="2120" y="604"/>
                  </a:lnTo>
                  <a:lnTo>
                    <a:pt x="2110" y="688"/>
                  </a:lnTo>
                  <a:lnTo>
                    <a:pt x="2096" y="760"/>
                  </a:lnTo>
                  <a:lnTo>
                    <a:pt x="2088" y="792"/>
                  </a:lnTo>
                  <a:lnTo>
                    <a:pt x="2074" y="816"/>
                  </a:lnTo>
                  <a:lnTo>
                    <a:pt x="2074" y="816"/>
                  </a:lnTo>
                  <a:lnTo>
                    <a:pt x="2036" y="882"/>
                  </a:lnTo>
                  <a:lnTo>
                    <a:pt x="2008" y="924"/>
                  </a:lnTo>
                  <a:lnTo>
                    <a:pt x="1974" y="966"/>
                  </a:lnTo>
                  <a:lnTo>
                    <a:pt x="1932" y="1014"/>
                  </a:lnTo>
                  <a:lnTo>
                    <a:pt x="1876" y="1056"/>
                  </a:lnTo>
                  <a:lnTo>
                    <a:pt x="1814" y="1104"/>
                  </a:lnTo>
                  <a:lnTo>
                    <a:pt x="1738" y="1146"/>
                  </a:lnTo>
                  <a:lnTo>
                    <a:pt x="1738" y="1146"/>
                  </a:lnTo>
                  <a:lnTo>
                    <a:pt x="1814" y="1296"/>
                  </a:lnTo>
                  <a:lnTo>
                    <a:pt x="1870" y="1414"/>
                  </a:lnTo>
                  <a:lnTo>
                    <a:pt x="1922" y="1528"/>
                  </a:lnTo>
                  <a:lnTo>
                    <a:pt x="1970" y="1654"/>
                  </a:lnTo>
                  <a:lnTo>
                    <a:pt x="1970" y="1654"/>
                  </a:lnTo>
                  <a:lnTo>
                    <a:pt x="2012" y="1758"/>
                  </a:lnTo>
                  <a:lnTo>
                    <a:pt x="2074" y="1880"/>
                  </a:lnTo>
                  <a:lnTo>
                    <a:pt x="2140" y="2008"/>
                  </a:lnTo>
                  <a:lnTo>
                    <a:pt x="2206" y="2122"/>
                  </a:lnTo>
                  <a:lnTo>
                    <a:pt x="1692" y="212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1918"/>
                  </a:lnTo>
                  <a:lnTo>
                    <a:pt x="1686" y="1696"/>
                  </a:lnTo>
                  <a:lnTo>
                    <a:pt x="1678" y="1390"/>
                  </a:lnTo>
                  <a:lnTo>
                    <a:pt x="1678" y="1390"/>
                  </a:lnTo>
                  <a:lnTo>
                    <a:pt x="1682" y="1060"/>
                  </a:lnTo>
                  <a:lnTo>
                    <a:pt x="1682" y="722"/>
                  </a:lnTo>
                  <a:lnTo>
                    <a:pt x="1682" y="722"/>
                  </a:lnTo>
                  <a:lnTo>
                    <a:pt x="1678" y="86"/>
                  </a:lnTo>
                  <a:lnTo>
                    <a:pt x="1678" y="86"/>
                  </a:lnTo>
                  <a:lnTo>
                    <a:pt x="1682" y="80"/>
                  </a:lnTo>
                  <a:lnTo>
                    <a:pt x="1696" y="76"/>
                  </a:lnTo>
                  <a:lnTo>
                    <a:pt x="1724" y="76"/>
                  </a:lnTo>
                  <a:lnTo>
                    <a:pt x="1780" y="80"/>
                  </a:lnTo>
                  <a:lnTo>
                    <a:pt x="1780" y="80"/>
                  </a:lnTo>
                  <a:lnTo>
                    <a:pt x="1780" y="80"/>
                  </a:lnTo>
                  <a:close/>
                  <a:moveTo>
                    <a:pt x="1502" y="56"/>
                  </a:moveTo>
                  <a:lnTo>
                    <a:pt x="1502" y="56"/>
                  </a:lnTo>
                  <a:lnTo>
                    <a:pt x="1512" y="166"/>
                  </a:lnTo>
                  <a:lnTo>
                    <a:pt x="1516" y="330"/>
                  </a:lnTo>
                  <a:lnTo>
                    <a:pt x="1526" y="598"/>
                  </a:lnTo>
                  <a:lnTo>
                    <a:pt x="1526" y="598"/>
                  </a:lnTo>
                  <a:lnTo>
                    <a:pt x="1536" y="1278"/>
                  </a:lnTo>
                  <a:lnTo>
                    <a:pt x="1536" y="1278"/>
                  </a:lnTo>
                  <a:lnTo>
                    <a:pt x="1546" y="1490"/>
                  </a:lnTo>
                  <a:lnTo>
                    <a:pt x="1550" y="1654"/>
                  </a:lnTo>
                  <a:lnTo>
                    <a:pt x="1550" y="1810"/>
                  </a:lnTo>
                  <a:lnTo>
                    <a:pt x="1550" y="1810"/>
                  </a:lnTo>
                  <a:lnTo>
                    <a:pt x="1498" y="1650"/>
                  </a:lnTo>
                  <a:lnTo>
                    <a:pt x="1442" y="1470"/>
                  </a:lnTo>
                  <a:lnTo>
                    <a:pt x="1356" y="1174"/>
                  </a:lnTo>
                  <a:lnTo>
                    <a:pt x="1356" y="1174"/>
                  </a:lnTo>
                  <a:lnTo>
                    <a:pt x="1300" y="986"/>
                  </a:lnTo>
                  <a:lnTo>
                    <a:pt x="1192" y="670"/>
                  </a:lnTo>
                  <a:lnTo>
                    <a:pt x="1130" y="496"/>
                  </a:lnTo>
                  <a:lnTo>
                    <a:pt x="1070" y="326"/>
                  </a:lnTo>
                  <a:lnTo>
                    <a:pt x="1008" y="174"/>
                  </a:lnTo>
                  <a:lnTo>
                    <a:pt x="956" y="56"/>
                  </a:lnTo>
                  <a:lnTo>
                    <a:pt x="1502" y="56"/>
                  </a:lnTo>
                  <a:lnTo>
                    <a:pt x="1502" y="56"/>
                  </a:lnTo>
                  <a:close/>
                  <a:moveTo>
                    <a:pt x="904" y="410"/>
                  </a:moveTo>
                  <a:lnTo>
                    <a:pt x="904" y="410"/>
                  </a:lnTo>
                  <a:lnTo>
                    <a:pt x="998" y="656"/>
                  </a:lnTo>
                  <a:lnTo>
                    <a:pt x="1084" y="886"/>
                  </a:lnTo>
                  <a:lnTo>
                    <a:pt x="1154" y="1074"/>
                  </a:lnTo>
                  <a:lnTo>
                    <a:pt x="1192" y="1192"/>
                  </a:lnTo>
                  <a:lnTo>
                    <a:pt x="1192" y="1192"/>
                  </a:lnTo>
                  <a:lnTo>
                    <a:pt x="1254" y="1396"/>
                  </a:lnTo>
                  <a:lnTo>
                    <a:pt x="1348" y="1650"/>
                  </a:lnTo>
                  <a:lnTo>
                    <a:pt x="1446" y="1908"/>
                  </a:lnTo>
                  <a:lnTo>
                    <a:pt x="1494" y="2022"/>
                  </a:lnTo>
                  <a:lnTo>
                    <a:pt x="1536" y="2122"/>
                  </a:lnTo>
                  <a:lnTo>
                    <a:pt x="932" y="2122"/>
                  </a:lnTo>
                  <a:lnTo>
                    <a:pt x="932" y="2122"/>
                  </a:lnTo>
                  <a:lnTo>
                    <a:pt x="928" y="2008"/>
                  </a:lnTo>
                  <a:lnTo>
                    <a:pt x="918" y="1886"/>
                  </a:lnTo>
                  <a:lnTo>
                    <a:pt x="914" y="1650"/>
                  </a:lnTo>
                  <a:lnTo>
                    <a:pt x="914" y="1362"/>
                  </a:lnTo>
                  <a:lnTo>
                    <a:pt x="914" y="1362"/>
                  </a:lnTo>
                  <a:lnTo>
                    <a:pt x="908" y="914"/>
                  </a:lnTo>
                  <a:lnTo>
                    <a:pt x="904" y="410"/>
                  </a:lnTo>
                  <a:lnTo>
                    <a:pt x="904" y="410"/>
                  </a:lnTo>
                  <a:lnTo>
                    <a:pt x="904" y="410"/>
                  </a:lnTo>
                  <a:close/>
                  <a:moveTo>
                    <a:pt x="744" y="56"/>
                  </a:moveTo>
                  <a:lnTo>
                    <a:pt x="744" y="56"/>
                  </a:lnTo>
                  <a:lnTo>
                    <a:pt x="800" y="166"/>
                  </a:lnTo>
                  <a:lnTo>
                    <a:pt x="862" y="306"/>
                  </a:lnTo>
                  <a:lnTo>
                    <a:pt x="862" y="306"/>
                  </a:lnTo>
                  <a:lnTo>
                    <a:pt x="862" y="546"/>
                  </a:lnTo>
                  <a:lnTo>
                    <a:pt x="862" y="834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6" y="1504"/>
                  </a:lnTo>
                  <a:lnTo>
                    <a:pt x="866" y="1654"/>
                  </a:lnTo>
                  <a:lnTo>
                    <a:pt x="862" y="1824"/>
                  </a:lnTo>
                  <a:lnTo>
                    <a:pt x="862" y="1824"/>
                  </a:lnTo>
                  <a:lnTo>
                    <a:pt x="810" y="1518"/>
                  </a:lnTo>
                  <a:lnTo>
                    <a:pt x="772" y="1258"/>
                  </a:lnTo>
                  <a:lnTo>
                    <a:pt x="772" y="1258"/>
                  </a:lnTo>
                  <a:lnTo>
                    <a:pt x="744" y="1056"/>
                  </a:lnTo>
                  <a:lnTo>
                    <a:pt x="688" y="712"/>
                  </a:lnTo>
                  <a:lnTo>
                    <a:pt x="650" y="528"/>
                  </a:lnTo>
                  <a:lnTo>
                    <a:pt x="616" y="344"/>
                  </a:lnTo>
                  <a:lnTo>
                    <a:pt x="580" y="184"/>
                  </a:lnTo>
                  <a:lnTo>
                    <a:pt x="546" y="56"/>
                  </a:lnTo>
                  <a:lnTo>
                    <a:pt x="744" y="56"/>
                  </a:lnTo>
                  <a:lnTo>
                    <a:pt x="744" y="56"/>
                  </a:lnTo>
                  <a:close/>
                  <a:moveTo>
                    <a:pt x="612" y="1254"/>
                  </a:moveTo>
                  <a:lnTo>
                    <a:pt x="612" y="1254"/>
                  </a:lnTo>
                  <a:lnTo>
                    <a:pt x="636" y="1424"/>
                  </a:lnTo>
                  <a:lnTo>
                    <a:pt x="636" y="1424"/>
                  </a:lnTo>
                  <a:lnTo>
                    <a:pt x="668" y="1616"/>
                  </a:lnTo>
                  <a:lnTo>
                    <a:pt x="702" y="1814"/>
                  </a:lnTo>
                  <a:lnTo>
                    <a:pt x="740" y="1990"/>
                  </a:lnTo>
                  <a:lnTo>
                    <a:pt x="768" y="2122"/>
                  </a:lnTo>
                  <a:lnTo>
                    <a:pt x="150" y="2122"/>
                  </a:lnTo>
                  <a:lnTo>
                    <a:pt x="150" y="2122"/>
                  </a:lnTo>
                  <a:lnTo>
                    <a:pt x="174" y="1932"/>
                  </a:lnTo>
                  <a:lnTo>
                    <a:pt x="206" y="1726"/>
                  </a:lnTo>
                  <a:lnTo>
                    <a:pt x="206" y="1726"/>
                  </a:lnTo>
                  <a:lnTo>
                    <a:pt x="240" y="1660"/>
                  </a:lnTo>
                  <a:lnTo>
                    <a:pt x="282" y="1594"/>
                  </a:lnTo>
                  <a:lnTo>
                    <a:pt x="310" y="1560"/>
                  </a:lnTo>
                  <a:lnTo>
                    <a:pt x="338" y="1532"/>
                  </a:lnTo>
                  <a:lnTo>
                    <a:pt x="372" y="1504"/>
                  </a:lnTo>
                  <a:lnTo>
                    <a:pt x="404" y="1480"/>
                  </a:lnTo>
                  <a:lnTo>
                    <a:pt x="404" y="1480"/>
                  </a:lnTo>
                  <a:lnTo>
                    <a:pt x="470" y="1438"/>
                  </a:lnTo>
                  <a:lnTo>
                    <a:pt x="518" y="1414"/>
                  </a:lnTo>
                  <a:lnTo>
                    <a:pt x="584" y="1386"/>
                  </a:lnTo>
                  <a:lnTo>
                    <a:pt x="580" y="1372"/>
                  </a:lnTo>
                  <a:lnTo>
                    <a:pt x="580" y="1372"/>
                  </a:lnTo>
                  <a:lnTo>
                    <a:pt x="508" y="1390"/>
                  </a:lnTo>
                  <a:lnTo>
                    <a:pt x="428" y="1414"/>
                  </a:lnTo>
                  <a:lnTo>
                    <a:pt x="386" y="1432"/>
                  </a:lnTo>
                  <a:lnTo>
                    <a:pt x="344" y="1456"/>
                  </a:lnTo>
                  <a:lnTo>
                    <a:pt x="302" y="1480"/>
                  </a:lnTo>
                  <a:lnTo>
                    <a:pt x="258" y="1508"/>
                  </a:lnTo>
                  <a:lnTo>
                    <a:pt x="258" y="1508"/>
                  </a:lnTo>
                  <a:lnTo>
                    <a:pt x="236" y="1522"/>
                  </a:lnTo>
                  <a:lnTo>
                    <a:pt x="236" y="1522"/>
                  </a:lnTo>
                  <a:lnTo>
                    <a:pt x="272" y="1300"/>
                  </a:lnTo>
                  <a:lnTo>
                    <a:pt x="272" y="1300"/>
                  </a:lnTo>
                  <a:lnTo>
                    <a:pt x="348" y="848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94" y="622"/>
                  </a:lnTo>
                  <a:lnTo>
                    <a:pt x="550" y="896"/>
                  </a:lnTo>
                  <a:lnTo>
                    <a:pt x="588" y="1118"/>
                  </a:lnTo>
                  <a:lnTo>
                    <a:pt x="612" y="1254"/>
                  </a:lnTo>
                  <a:lnTo>
                    <a:pt x="612" y="1254"/>
                  </a:lnTo>
                  <a:lnTo>
                    <a:pt x="612" y="1254"/>
                  </a:lnTo>
                  <a:close/>
                  <a:moveTo>
                    <a:pt x="56" y="56"/>
                  </a:moveTo>
                  <a:lnTo>
                    <a:pt x="352" y="56"/>
                  </a:lnTo>
                  <a:lnTo>
                    <a:pt x="352" y="56"/>
                  </a:lnTo>
                  <a:lnTo>
                    <a:pt x="382" y="142"/>
                  </a:lnTo>
                  <a:lnTo>
                    <a:pt x="410" y="250"/>
                  </a:lnTo>
                  <a:lnTo>
                    <a:pt x="410" y="250"/>
                  </a:lnTo>
                  <a:lnTo>
                    <a:pt x="366" y="486"/>
                  </a:lnTo>
                  <a:lnTo>
                    <a:pt x="316" y="76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12" y="1366"/>
                  </a:lnTo>
                  <a:lnTo>
                    <a:pt x="170" y="1584"/>
                  </a:lnTo>
                  <a:lnTo>
                    <a:pt x="118" y="1842"/>
                  </a:lnTo>
                  <a:lnTo>
                    <a:pt x="84" y="1960"/>
                  </a:lnTo>
                  <a:lnTo>
                    <a:pt x="56" y="2070"/>
                  </a:lnTo>
                  <a:lnTo>
                    <a:pt x="56" y="56"/>
                  </a:lnTo>
                  <a:lnTo>
                    <a:pt x="56" y="56"/>
                  </a:lnTo>
                  <a:close/>
                  <a:moveTo>
                    <a:pt x="2402" y="3394"/>
                  </a:moveTo>
                  <a:lnTo>
                    <a:pt x="56" y="3394"/>
                  </a:lnTo>
                  <a:lnTo>
                    <a:pt x="56" y="2178"/>
                  </a:lnTo>
                  <a:lnTo>
                    <a:pt x="2402" y="2178"/>
                  </a:lnTo>
                  <a:lnTo>
                    <a:pt x="2402" y="3394"/>
                  </a:lnTo>
                  <a:lnTo>
                    <a:pt x="2402" y="3394"/>
                  </a:lnTo>
                  <a:close/>
                  <a:moveTo>
                    <a:pt x="2402" y="2122"/>
                  </a:moveTo>
                  <a:lnTo>
                    <a:pt x="2402" y="2122"/>
                  </a:lnTo>
                  <a:lnTo>
                    <a:pt x="2366" y="2070"/>
                  </a:lnTo>
                  <a:lnTo>
                    <a:pt x="2322" y="2008"/>
                  </a:lnTo>
                  <a:lnTo>
                    <a:pt x="2234" y="1858"/>
                  </a:lnTo>
                  <a:lnTo>
                    <a:pt x="2154" y="1712"/>
                  </a:lnTo>
                  <a:lnTo>
                    <a:pt x="2102" y="1602"/>
                  </a:lnTo>
                  <a:lnTo>
                    <a:pt x="2102" y="1602"/>
                  </a:lnTo>
                  <a:lnTo>
                    <a:pt x="2050" y="1484"/>
                  </a:lnTo>
                  <a:lnTo>
                    <a:pt x="2016" y="1414"/>
                  </a:lnTo>
                  <a:lnTo>
                    <a:pt x="1978" y="1344"/>
                  </a:lnTo>
                  <a:lnTo>
                    <a:pt x="1936" y="1272"/>
                  </a:lnTo>
                  <a:lnTo>
                    <a:pt x="1894" y="1216"/>
                  </a:lnTo>
                  <a:lnTo>
                    <a:pt x="1870" y="1192"/>
                  </a:lnTo>
                  <a:lnTo>
                    <a:pt x="1852" y="1174"/>
                  </a:lnTo>
                  <a:lnTo>
                    <a:pt x="1828" y="1160"/>
                  </a:lnTo>
                  <a:lnTo>
                    <a:pt x="1804" y="1150"/>
                  </a:lnTo>
                  <a:lnTo>
                    <a:pt x="1804" y="1150"/>
                  </a:lnTo>
                  <a:lnTo>
                    <a:pt x="1860" y="1140"/>
                  </a:lnTo>
                  <a:lnTo>
                    <a:pt x="1912" y="1122"/>
                  </a:lnTo>
                  <a:lnTo>
                    <a:pt x="1960" y="1098"/>
                  </a:lnTo>
                  <a:lnTo>
                    <a:pt x="2008" y="1070"/>
                  </a:lnTo>
                  <a:lnTo>
                    <a:pt x="2050" y="1038"/>
                  </a:lnTo>
                  <a:lnTo>
                    <a:pt x="2092" y="1000"/>
                  </a:lnTo>
                  <a:lnTo>
                    <a:pt x="2130" y="962"/>
                  </a:lnTo>
                  <a:lnTo>
                    <a:pt x="2162" y="920"/>
                  </a:lnTo>
                  <a:lnTo>
                    <a:pt x="2190" y="872"/>
                  </a:lnTo>
                  <a:lnTo>
                    <a:pt x="2220" y="824"/>
                  </a:lnTo>
                  <a:lnTo>
                    <a:pt x="2242" y="774"/>
                  </a:lnTo>
                  <a:lnTo>
                    <a:pt x="2262" y="722"/>
                  </a:lnTo>
                  <a:lnTo>
                    <a:pt x="2276" y="670"/>
                  </a:lnTo>
                  <a:lnTo>
                    <a:pt x="2286" y="612"/>
                  </a:lnTo>
                  <a:lnTo>
                    <a:pt x="2294" y="562"/>
                  </a:lnTo>
                  <a:lnTo>
                    <a:pt x="2294" y="504"/>
                  </a:lnTo>
                  <a:lnTo>
                    <a:pt x="2294" y="504"/>
                  </a:lnTo>
                  <a:lnTo>
                    <a:pt x="2294" y="444"/>
                  </a:lnTo>
                  <a:lnTo>
                    <a:pt x="2286" y="392"/>
                  </a:lnTo>
                  <a:lnTo>
                    <a:pt x="2272" y="340"/>
                  </a:lnTo>
                  <a:lnTo>
                    <a:pt x="2252" y="298"/>
                  </a:lnTo>
                  <a:lnTo>
                    <a:pt x="2228" y="260"/>
                  </a:lnTo>
                  <a:lnTo>
                    <a:pt x="2206" y="222"/>
                  </a:lnTo>
                  <a:lnTo>
                    <a:pt x="2176" y="188"/>
                  </a:lnTo>
                  <a:lnTo>
                    <a:pt x="2148" y="166"/>
                  </a:lnTo>
                  <a:lnTo>
                    <a:pt x="2116" y="142"/>
                  </a:lnTo>
                  <a:lnTo>
                    <a:pt x="2082" y="118"/>
                  </a:lnTo>
                  <a:lnTo>
                    <a:pt x="2022" y="90"/>
                  </a:lnTo>
                  <a:lnTo>
                    <a:pt x="1960" y="66"/>
                  </a:lnTo>
                  <a:lnTo>
                    <a:pt x="1908" y="56"/>
                  </a:lnTo>
                  <a:lnTo>
                    <a:pt x="2402" y="56"/>
                  </a:lnTo>
                  <a:lnTo>
                    <a:pt x="2402" y="2122"/>
                  </a:lnTo>
                  <a:lnTo>
                    <a:pt x="2402" y="2122"/>
                  </a:lnTo>
                  <a:close/>
                  <a:moveTo>
                    <a:pt x="1442" y="2532"/>
                  </a:moveTo>
                  <a:lnTo>
                    <a:pt x="1442" y="2532"/>
                  </a:lnTo>
                  <a:lnTo>
                    <a:pt x="1418" y="2502"/>
                  </a:lnTo>
                  <a:lnTo>
                    <a:pt x="1390" y="2456"/>
                  </a:lnTo>
                  <a:lnTo>
                    <a:pt x="1390" y="2456"/>
                  </a:lnTo>
                  <a:lnTo>
                    <a:pt x="1408" y="2450"/>
                  </a:lnTo>
                  <a:lnTo>
                    <a:pt x="1422" y="2442"/>
                  </a:lnTo>
                  <a:lnTo>
                    <a:pt x="1428" y="2428"/>
                  </a:lnTo>
                  <a:lnTo>
                    <a:pt x="1432" y="2408"/>
                  </a:lnTo>
                  <a:lnTo>
                    <a:pt x="1432" y="2408"/>
                  </a:lnTo>
                  <a:lnTo>
                    <a:pt x="1428" y="2394"/>
                  </a:lnTo>
                  <a:lnTo>
                    <a:pt x="1418" y="2376"/>
                  </a:lnTo>
                  <a:lnTo>
                    <a:pt x="1400" y="2362"/>
                  </a:lnTo>
                  <a:lnTo>
                    <a:pt x="1370" y="2362"/>
                  </a:lnTo>
                  <a:lnTo>
                    <a:pt x="1282" y="2362"/>
                  </a:lnTo>
                  <a:lnTo>
                    <a:pt x="1282" y="2370"/>
                  </a:lnTo>
                  <a:lnTo>
                    <a:pt x="1296" y="2370"/>
                  </a:lnTo>
                  <a:lnTo>
                    <a:pt x="1296" y="2370"/>
                  </a:lnTo>
                  <a:lnTo>
                    <a:pt x="1300" y="2370"/>
                  </a:lnTo>
                  <a:lnTo>
                    <a:pt x="1304" y="2376"/>
                  </a:lnTo>
                  <a:lnTo>
                    <a:pt x="1304" y="2408"/>
                  </a:lnTo>
                  <a:lnTo>
                    <a:pt x="1304" y="2536"/>
                  </a:lnTo>
                  <a:lnTo>
                    <a:pt x="1304" y="2536"/>
                  </a:lnTo>
                  <a:lnTo>
                    <a:pt x="1304" y="2540"/>
                  </a:lnTo>
                  <a:lnTo>
                    <a:pt x="1300" y="2540"/>
                  </a:lnTo>
                  <a:lnTo>
                    <a:pt x="1290" y="2540"/>
                  </a:lnTo>
                  <a:lnTo>
                    <a:pt x="1290" y="2550"/>
                  </a:lnTo>
                  <a:lnTo>
                    <a:pt x="1366" y="2550"/>
                  </a:lnTo>
                  <a:lnTo>
                    <a:pt x="1366" y="2540"/>
                  </a:lnTo>
                  <a:lnTo>
                    <a:pt x="1352" y="2540"/>
                  </a:lnTo>
                  <a:lnTo>
                    <a:pt x="1352" y="2540"/>
                  </a:lnTo>
                  <a:lnTo>
                    <a:pt x="1348" y="2540"/>
                  </a:lnTo>
                  <a:lnTo>
                    <a:pt x="1342" y="2536"/>
                  </a:lnTo>
                  <a:lnTo>
                    <a:pt x="1342" y="2498"/>
                  </a:lnTo>
                  <a:lnTo>
                    <a:pt x="1342" y="2466"/>
                  </a:lnTo>
                  <a:lnTo>
                    <a:pt x="1362" y="2466"/>
                  </a:lnTo>
                  <a:lnTo>
                    <a:pt x="1362" y="2466"/>
                  </a:lnTo>
                  <a:lnTo>
                    <a:pt x="1390" y="2516"/>
                  </a:lnTo>
                  <a:lnTo>
                    <a:pt x="1414" y="2550"/>
                  </a:lnTo>
                  <a:lnTo>
                    <a:pt x="1414" y="2550"/>
                  </a:lnTo>
                  <a:lnTo>
                    <a:pt x="1418" y="2550"/>
                  </a:lnTo>
                  <a:lnTo>
                    <a:pt x="1428" y="2550"/>
                  </a:lnTo>
                  <a:lnTo>
                    <a:pt x="1460" y="2550"/>
                  </a:lnTo>
                  <a:lnTo>
                    <a:pt x="1460" y="2540"/>
                  </a:lnTo>
                  <a:lnTo>
                    <a:pt x="1460" y="2540"/>
                  </a:lnTo>
                  <a:lnTo>
                    <a:pt x="1450" y="2540"/>
                  </a:lnTo>
                  <a:lnTo>
                    <a:pt x="1442" y="2532"/>
                  </a:lnTo>
                  <a:lnTo>
                    <a:pt x="1442" y="2532"/>
                  </a:lnTo>
                  <a:lnTo>
                    <a:pt x="1442" y="2532"/>
                  </a:lnTo>
                  <a:close/>
                  <a:moveTo>
                    <a:pt x="1352" y="2456"/>
                  </a:moveTo>
                  <a:lnTo>
                    <a:pt x="1342" y="2456"/>
                  </a:lnTo>
                  <a:lnTo>
                    <a:pt x="1342" y="2376"/>
                  </a:lnTo>
                  <a:lnTo>
                    <a:pt x="1342" y="2376"/>
                  </a:lnTo>
                  <a:lnTo>
                    <a:pt x="1342" y="2370"/>
                  </a:lnTo>
                  <a:lnTo>
                    <a:pt x="1348" y="2370"/>
                  </a:lnTo>
                  <a:lnTo>
                    <a:pt x="1356" y="2370"/>
                  </a:lnTo>
                  <a:lnTo>
                    <a:pt x="1356" y="2370"/>
                  </a:lnTo>
                  <a:lnTo>
                    <a:pt x="1370" y="2370"/>
                  </a:lnTo>
                  <a:lnTo>
                    <a:pt x="1380" y="2380"/>
                  </a:lnTo>
                  <a:lnTo>
                    <a:pt x="1394" y="2394"/>
                  </a:lnTo>
                  <a:lnTo>
                    <a:pt x="1394" y="2404"/>
                  </a:lnTo>
                  <a:lnTo>
                    <a:pt x="1400" y="2418"/>
                  </a:lnTo>
                  <a:lnTo>
                    <a:pt x="1400" y="2418"/>
                  </a:lnTo>
                  <a:lnTo>
                    <a:pt x="1394" y="2432"/>
                  </a:lnTo>
                  <a:lnTo>
                    <a:pt x="1384" y="2446"/>
                  </a:lnTo>
                  <a:lnTo>
                    <a:pt x="1370" y="2450"/>
                  </a:lnTo>
                  <a:lnTo>
                    <a:pt x="1352" y="2456"/>
                  </a:lnTo>
                  <a:lnTo>
                    <a:pt x="1352" y="2456"/>
                  </a:lnTo>
                  <a:lnTo>
                    <a:pt x="1352" y="2456"/>
                  </a:lnTo>
                  <a:close/>
                  <a:moveTo>
                    <a:pt x="1172" y="2738"/>
                  </a:moveTo>
                  <a:lnTo>
                    <a:pt x="1172" y="2738"/>
                  </a:lnTo>
                  <a:lnTo>
                    <a:pt x="1154" y="2738"/>
                  </a:lnTo>
                  <a:lnTo>
                    <a:pt x="1140" y="2748"/>
                  </a:lnTo>
                  <a:lnTo>
                    <a:pt x="1126" y="2758"/>
                  </a:lnTo>
                  <a:lnTo>
                    <a:pt x="1112" y="2766"/>
                  </a:lnTo>
                  <a:lnTo>
                    <a:pt x="1106" y="2780"/>
                  </a:lnTo>
                  <a:lnTo>
                    <a:pt x="1098" y="2800"/>
                  </a:lnTo>
                  <a:lnTo>
                    <a:pt x="1092" y="2828"/>
                  </a:lnTo>
                  <a:lnTo>
                    <a:pt x="1092" y="2828"/>
                  </a:lnTo>
                  <a:lnTo>
                    <a:pt x="1098" y="2852"/>
                  </a:lnTo>
                  <a:lnTo>
                    <a:pt x="1106" y="2866"/>
                  </a:lnTo>
                  <a:lnTo>
                    <a:pt x="1122" y="2876"/>
                  </a:lnTo>
                  <a:lnTo>
                    <a:pt x="1140" y="2876"/>
                  </a:lnTo>
                  <a:lnTo>
                    <a:pt x="1140" y="2876"/>
                  </a:lnTo>
                  <a:lnTo>
                    <a:pt x="1158" y="2876"/>
                  </a:lnTo>
                  <a:lnTo>
                    <a:pt x="1172" y="2866"/>
                  </a:lnTo>
                  <a:lnTo>
                    <a:pt x="1188" y="2856"/>
                  </a:lnTo>
                  <a:lnTo>
                    <a:pt x="1202" y="2846"/>
                  </a:lnTo>
                  <a:lnTo>
                    <a:pt x="1206" y="2832"/>
                  </a:lnTo>
                  <a:lnTo>
                    <a:pt x="1216" y="2814"/>
                  </a:lnTo>
                  <a:lnTo>
                    <a:pt x="1220" y="2786"/>
                  </a:lnTo>
                  <a:lnTo>
                    <a:pt x="1220" y="2786"/>
                  </a:lnTo>
                  <a:lnTo>
                    <a:pt x="1216" y="2762"/>
                  </a:lnTo>
                  <a:lnTo>
                    <a:pt x="1206" y="2748"/>
                  </a:lnTo>
                  <a:lnTo>
                    <a:pt x="1192" y="2738"/>
                  </a:lnTo>
                  <a:lnTo>
                    <a:pt x="1172" y="2738"/>
                  </a:lnTo>
                  <a:lnTo>
                    <a:pt x="1172" y="2738"/>
                  </a:lnTo>
                  <a:lnTo>
                    <a:pt x="1172" y="2738"/>
                  </a:lnTo>
                  <a:close/>
                  <a:moveTo>
                    <a:pt x="1150" y="2866"/>
                  </a:moveTo>
                  <a:lnTo>
                    <a:pt x="1150" y="2866"/>
                  </a:lnTo>
                  <a:lnTo>
                    <a:pt x="1140" y="2866"/>
                  </a:lnTo>
                  <a:lnTo>
                    <a:pt x="1136" y="2860"/>
                  </a:lnTo>
                  <a:lnTo>
                    <a:pt x="1130" y="2852"/>
                  </a:lnTo>
                  <a:lnTo>
                    <a:pt x="1126" y="2832"/>
                  </a:lnTo>
                  <a:lnTo>
                    <a:pt x="1126" y="2824"/>
                  </a:lnTo>
                  <a:lnTo>
                    <a:pt x="1126" y="2824"/>
                  </a:lnTo>
                  <a:lnTo>
                    <a:pt x="1126" y="2800"/>
                  </a:lnTo>
                  <a:lnTo>
                    <a:pt x="1136" y="2776"/>
                  </a:lnTo>
                  <a:lnTo>
                    <a:pt x="1144" y="2758"/>
                  </a:lnTo>
                  <a:lnTo>
                    <a:pt x="1154" y="2748"/>
                  </a:lnTo>
                  <a:lnTo>
                    <a:pt x="1164" y="2748"/>
                  </a:lnTo>
                  <a:lnTo>
                    <a:pt x="1164" y="2748"/>
                  </a:lnTo>
                  <a:lnTo>
                    <a:pt x="1172" y="2748"/>
                  </a:lnTo>
                  <a:lnTo>
                    <a:pt x="1178" y="2752"/>
                  </a:lnTo>
                  <a:lnTo>
                    <a:pt x="1182" y="2762"/>
                  </a:lnTo>
                  <a:lnTo>
                    <a:pt x="1188" y="2780"/>
                  </a:lnTo>
                  <a:lnTo>
                    <a:pt x="1188" y="2790"/>
                  </a:lnTo>
                  <a:lnTo>
                    <a:pt x="1188" y="2790"/>
                  </a:lnTo>
                  <a:lnTo>
                    <a:pt x="1188" y="2814"/>
                  </a:lnTo>
                  <a:lnTo>
                    <a:pt x="1178" y="2838"/>
                  </a:lnTo>
                  <a:lnTo>
                    <a:pt x="1168" y="2856"/>
                  </a:lnTo>
                  <a:lnTo>
                    <a:pt x="1158" y="2866"/>
                  </a:lnTo>
                  <a:lnTo>
                    <a:pt x="1150" y="2866"/>
                  </a:lnTo>
                  <a:lnTo>
                    <a:pt x="1150" y="2866"/>
                  </a:lnTo>
                  <a:lnTo>
                    <a:pt x="1150" y="2866"/>
                  </a:lnTo>
                  <a:close/>
                  <a:moveTo>
                    <a:pt x="1296" y="3030"/>
                  </a:moveTo>
                  <a:lnTo>
                    <a:pt x="1296" y="3030"/>
                  </a:lnTo>
                  <a:lnTo>
                    <a:pt x="1272" y="3036"/>
                  </a:lnTo>
                  <a:lnTo>
                    <a:pt x="1254" y="3040"/>
                  </a:lnTo>
                  <a:lnTo>
                    <a:pt x="1234" y="3050"/>
                  </a:lnTo>
                  <a:lnTo>
                    <a:pt x="1220" y="3064"/>
                  </a:lnTo>
                  <a:lnTo>
                    <a:pt x="1210" y="3078"/>
                  </a:lnTo>
                  <a:lnTo>
                    <a:pt x="1202" y="3096"/>
                  </a:lnTo>
                  <a:lnTo>
                    <a:pt x="1196" y="3116"/>
                  </a:lnTo>
                  <a:lnTo>
                    <a:pt x="1192" y="3140"/>
                  </a:lnTo>
                  <a:lnTo>
                    <a:pt x="1192" y="3140"/>
                  </a:lnTo>
                  <a:lnTo>
                    <a:pt x="1196" y="3158"/>
                  </a:lnTo>
                  <a:lnTo>
                    <a:pt x="1202" y="3176"/>
                  </a:lnTo>
                  <a:lnTo>
                    <a:pt x="1206" y="3196"/>
                  </a:lnTo>
                  <a:lnTo>
                    <a:pt x="1220" y="3210"/>
                  </a:lnTo>
                  <a:lnTo>
                    <a:pt x="1234" y="3220"/>
                  </a:lnTo>
                  <a:lnTo>
                    <a:pt x="1248" y="3228"/>
                  </a:lnTo>
                  <a:lnTo>
                    <a:pt x="1268" y="3234"/>
                  </a:lnTo>
                  <a:lnTo>
                    <a:pt x="1290" y="3234"/>
                  </a:lnTo>
                  <a:lnTo>
                    <a:pt x="1290" y="3234"/>
                  </a:lnTo>
                  <a:lnTo>
                    <a:pt x="1314" y="3234"/>
                  </a:lnTo>
                  <a:lnTo>
                    <a:pt x="1334" y="3228"/>
                  </a:lnTo>
                  <a:lnTo>
                    <a:pt x="1352" y="3214"/>
                  </a:lnTo>
                  <a:lnTo>
                    <a:pt x="1366" y="3204"/>
                  </a:lnTo>
                  <a:lnTo>
                    <a:pt x="1376" y="3186"/>
                  </a:lnTo>
                  <a:lnTo>
                    <a:pt x="1384" y="3172"/>
                  </a:lnTo>
                  <a:lnTo>
                    <a:pt x="1390" y="3148"/>
                  </a:lnTo>
                  <a:lnTo>
                    <a:pt x="1394" y="3130"/>
                  </a:lnTo>
                  <a:lnTo>
                    <a:pt x="1394" y="3130"/>
                  </a:lnTo>
                  <a:lnTo>
                    <a:pt x="1390" y="3106"/>
                  </a:lnTo>
                  <a:lnTo>
                    <a:pt x="1384" y="3088"/>
                  </a:lnTo>
                  <a:lnTo>
                    <a:pt x="1380" y="3074"/>
                  </a:lnTo>
                  <a:lnTo>
                    <a:pt x="1366" y="3058"/>
                  </a:lnTo>
                  <a:lnTo>
                    <a:pt x="1352" y="3050"/>
                  </a:lnTo>
                  <a:lnTo>
                    <a:pt x="1338" y="3040"/>
                  </a:lnTo>
                  <a:lnTo>
                    <a:pt x="1318" y="3036"/>
                  </a:lnTo>
                  <a:lnTo>
                    <a:pt x="1296" y="3030"/>
                  </a:lnTo>
                  <a:lnTo>
                    <a:pt x="1296" y="3030"/>
                  </a:lnTo>
                  <a:lnTo>
                    <a:pt x="1296" y="3030"/>
                  </a:lnTo>
                  <a:close/>
                  <a:moveTo>
                    <a:pt x="1300" y="3224"/>
                  </a:moveTo>
                  <a:lnTo>
                    <a:pt x="1300" y="3224"/>
                  </a:lnTo>
                  <a:lnTo>
                    <a:pt x="1276" y="3220"/>
                  </a:lnTo>
                  <a:lnTo>
                    <a:pt x="1262" y="3214"/>
                  </a:lnTo>
                  <a:lnTo>
                    <a:pt x="1254" y="3200"/>
                  </a:lnTo>
                  <a:lnTo>
                    <a:pt x="1244" y="3186"/>
                  </a:lnTo>
                  <a:lnTo>
                    <a:pt x="1234" y="3172"/>
                  </a:lnTo>
                  <a:lnTo>
                    <a:pt x="1230" y="3148"/>
                  </a:lnTo>
                  <a:lnTo>
                    <a:pt x="1230" y="3120"/>
                  </a:lnTo>
                  <a:lnTo>
                    <a:pt x="1230" y="3120"/>
                  </a:lnTo>
                  <a:lnTo>
                    <a:pt x="1230" y="3096"/>
                  </a:lnTo>
                  <a:lnTo>
                    <a:pt x="1234" y="3078"/>
                  </a:lnTo>
                  <a:lnTo>
                    <a:pt x="1244" y="3064"/>
                  </a:lnTo>
                  <a:lnTo>
                    <a:pt x="1254" y="3054"/>
                  </a:lnTo>
                  <a:lnTo>
                    <a:pt x="1272" y="3044"/>
                  </a:lnTo>
                  <a:lnTo>
                    <a:pt x="1286" y="3044"/>
                  </a:lnTo>
                  <a:lnTo>
                    <a:pt x="1286" y="3044"/>
                  </a:lnTo>
                  <a:lnTo>
                    <a:pt x="1310" y="3050"/>
                  </a:lnTo>
                  <a:lnTo>
                    <a:pt x="1324" y="3054"/>
                  </a:lnTo>
                  <a:lnTo>
                    <a:pt x="1334" y="3064"/>
                  </a:lnTo>
                  <a:lnTo>
                    <a:pt x="1342" y="3078"/>
                  </a:lnTo>
                  <a:lnTo>
                    <a:pt x="1352" y="3096"/>
                  </a:lnTo>
                  <a:lnTo>
                    <a:pt x="1356" y="3120"/>
                  </a:lnTo>
                  <a:lnTo>
                    <a:pt x="1356" y="3144"/>
                  </a:lnTo>
                  <a:lnTo>
                    <a:pt x="1356" y="3144"/>
                  </a:lnTo>
                  <a:lnTo>
                    <a:pt x="1356" y="3172"/>
                  </a:lnTo>
                  <a:lnTo>
                    <a:pt x="1352" y="3190"/>
                  </a:lnTo>
                  <a:lnTo>
                    <a:pt x="1342" y="3204"/>
                  </a:lnTo>
                  <a:lnTo>
                    <a:pt x="1334" y="3214"/>
                  </a:lnTo>
                  <a:lnTo>
                    <a:pt x="1314" y="3224"/>
                  </a:lnTo>
                  <a:lnTo>
                    <a:pt x="1300" y="3224"/>
                  </a:lnTo>
                  <a:lnTo>
                    <a:pt x="1300" y="3224"/>
                  </a:lnTo>
                  <a:lnTo>
                    <a:pt x="1300" y="3224"/>
                  </a:lnTo>
                  <a:close/>
                  <a:moveTo>
                    <a:pt x="616" y="3220"/>
                  </a:moveTo>
                  <a:lnTo>
                    <a:pt x="616" y="3220"/>
                  </a:lnTo>
                  <a:lnTo>
                    <a:pt x="612" y="3220"/>
                  </a:lnTo>
                  <a:lnTo>
                    <a:pt x="608" y="3214"/>
                  </a:lnTo>
                  <a:lnTo>
                    <a:pt x="598" y="3190"/>
                  </a:lnTo>
                  <a:lnTo>
                    <a:pt x="598" y="3190"/>
                  </a:lnTo>
                  <a:lnTo>
                    <a:pt x="564" y="3106"/>
                  </a:lnTo>
                  <a:lnTo>
                    <a:pt x="546" y="3044"/>
                  </a:lnTo>
                  <a:lnTo>
                    <a:pt x="546" y="3044"/>
                  </a:lnTo>
                  <a:lnTo>
                    <a:pt x="550" y="3040"/>
                  </a:lnTo>
                  <a:lnTo>
                    <a:pt x="550" y="3036"/>
                  </a:lnTo>
                  <a:lnTo>
                    <a:pt x="550" y="3036"/>
                  </a:lnTo>
                  <a:lnTo>
                    <a:pt x="550" y="3030"/>
                  </a:lnTo>
                  <a:lnTo>
                    <a:pt x="550" y="3030"/>
                  </a:lnTo>
                  <a:lnTo>
                    <a:pt x="528" y="3036"/>
                  </a:lnTo>
                  <a:lnTo>
                    <a:pt x="528" y="3036"/>
                  </a:lnTo>
                  <a:lnTo>
                    <a:pt x="452" y="3214"/>
                  </a:lnTo>
                  <a:lnTo>
                    <a:pt x="452" y="3214"/>
                  </a:lnTo>
                  <a:lnTo>
                    <a:pt x="448" y="3220"/>
                  </a:lnTo>
                  <a:lnTo>
                    <a:pt x="442" y="3220"/>
                  </a:lnTo>
                  <a:lnTo>
                    <a:pt x="432" y="3220"/>
                  </a:lnTo>
                  <a:lnTo>
                    <a:pt x="432" y="3228"/>
                  </a:lnTo>
                  <a:lnTo>
                    <a:pt x="494" y="3228"/>
                  </a:lnTo>
                  <a:lnTo>
                    <a:pt x="494" y="3220"/>
                  </a:lnTo>
                  <a:lnTo>
                    <a:pt x="476" y="3220"/>
                  </a:lnTo>
                  <a:lnTo>
                    <a:pt x="476" y="3220"/>
                  </a:lnTo>
                  <a:lnTo>
                    <a:pt x="470" y="3220"/>
                  </a:lnTo>
                  <a:lnTo>
                    <a:pt x="470" y="3214"/>
                  </a:lnTo>
                  <a:lnTo>
                    <a:pt x="470" y="3214"/>
                  </a:lnTo>
                  <a:lnTo>
                    <a:pt x="476" y="3190"/>
                  </a:lnTo>
                  <a:lnTo>
                    <a:pt x="484" y="3158"/>
                  </a:lnTo>
                  <a:lnTo>
                    <a:pt x="550" y="3158"/>
                  </a:lnTo>
                  <a:lnTo>
                    <a:pt x="570" y="3210"/>
                  </a:lnTo>
                  <a:lnTo>
                    <a:pt x="570" y="3210"/>
                  </a:lnTo>
                  <a:lnTo>
                    <a:pt x="570" y="3220"/>
                  </a:lnTo>
                  <a:lnTo>
                    <a:pt x="564" y="3220"/>
                  </a:lnTo>
                  <a:lnTo>
                    <a:pt x="550" y="3220"/>
                  </a:lnTo>
                  <a:lnTo>
                    <a:pt x="550" y="3228"/>
                  </a:lnTo>
                  <a:lnTo>
                    <a:pt x="626" y="3228"/>
                  </a:lnTo>
                  <a:lnTo>
                    <a:pt x="626" y="3220"/>
                  </a:lnTo>
                  <a:lnTo>
                    <a:pt x="616" y="3220"/>
                  </a:lnTo>
                  <a:lnTo>
                    <a:pt x="616" y="3220"/>
                  </a:lnTo>
                  <a:close/>
                  <a:moveTo>
                    <a:pt x="490" y="3148"/>
                  </a:moveTo>
                  <a:lnTo>
                    <a:pt x="490" y="3148"/>
                  </a:lnTo>
                  <a:lnTo>
                    <a:pt x="522" y="3078"/>
                  </a:lnTo>
                  <a:lnTo>
                    <a:pt x="546" y="3148"/>
                  </a:lnTo>
                  <a:lnTo>
                    <a:pt x="490" y="3148"/>
                  </a:lnTo>
                  <a:lnTo>
                    <a:pt x="490" y="3148"/>
                  </a:lnTo>
                  <a:close/>
                  <a:moveTo>
                    <a:pt x="1598" y="3210"/>
                  </a:moveTo>
                  <a:lnTo>
                    <a:pt x="1598" y="3210"/>
                  </a:lnTo>
                  <a:lnTo>
                    <a:pt x="1578" y="3182"/>
                  </a:lnTo>
                  <a:lnTo>
                    <a:pt x="1546" y="3134"/>
                  </a:lnTo>
                  <a:lnTo>
                    <a:pt x="1546" y="3134"/>
                  </a:lnTo>
                  <a:lnTo>
                    <a:pt x="1564" y="3130"/>
                  </a:lnTo>
                  <a:lnTo>
                    <a:pt x="1578" y="3120"/>
                  </a:lnTo>
                  <a:lnTo>
                    <a:pt x="1588" y="3106"/>
                  </a:lnTo>
                  <a:lnTo>
                    <a:pt x="1588" y="3088"/>
                  </a:lnTo>
                  <a:lnTo>
                    <a:pt x="1588" y="3088"/>
                  </a:lnTo>
                  <a:lnTo>
                    <a:pt x="1588" y="3074"/>
                  </a:lnTo>
                  <a:lnTo>
                    <a:pt x="1574" y="3054"/>
                  </a:lnTo>
                  <a:lnTo>
                    <a:pt x="1554" y="3040"/>
                  </a:lnTo>
                  <a:lnTo>
                    <a:pt x="1526" y="3040"/>
                  </a:lnTo>
                  <a:lnTo>
                    <a:pt x="1436" y="3040"/>
                  </a:lnTo>
                  <a:lnTo>
                    <a:pt x="1436" y="3050"/>
                  </a:lnTo>
                  <a:lnTo>
                    <a:pt x="1450" y="3050"/>
                  </a:lnTo>
                  <a:lnTo>
                    <a:pt x="1450" y="3050"/>
                  </a:lnTo>
                  <a:lnTo>
                    <a:pt x="1456" y="3050"/>
                  </a:lnTo>
                  <a:lnTo>
                    <a:pt x="1460" y="3054"/>
                  </a:lnTo>
                  <a:lnTo>
                    <a:pt x="1466" y="3088"/>
                  </a:lnTo>
                  <a:lnTo>
                    <a:pt x="1466" y="3214"/>
                  </a:lnTo>
                  <a:lnTo>
                    <a:pt x="1466" y="3214"/>
                  </a:lnTo>
                  <a:lnTo>
                    <a:pt x="1460" y="3220"/>
                  </a:lnTo>
                  <a:lnTo>
                    <a:pt x="1460" y="3220"/>
                  </a:lnTo>
                  <a:lnTo>
                    <a:pt x="1446" y="3220"/>
                  </a:lnTo>
                  <a:lnTo>
                    <a:pt x="1446" y="3228"/>
                  </a:lnTo>
                  <a:lnTo>
                    <a:pt x="1522" y="3228"/>
                  </a:lnTo>
                  <a:lnTo>
                    <a:pt x="1522" y="3220"/>
                  </a:lnTo>
                  <a:lnTo>
                    <a:pt x="1508" y="3220"/>
                  </a:lnTo>
                  <a:lnTo>
                    <a:pt x="1508" y="3220"/>
                  </a:lnTo>
                  <a:lnTo>
                    <a:pt x="1502" y="3220"/>
                  </a:lnTo>
                  <a:lnTo>
                    <a:pt x="1498" y="3214"/>
                  </a:lnTo>
                  <a:lnTo>
                    <a:pt x="1498" y="3176"/>
                  </a:lnTo>
                  <a:lnTo>
                    <a:pt x="1498" y="3144"/>
                  </a:lnTo>
                  <a:lnTo>
                    <a:pt x="1516" y="3144"/>
                  </a:lnTo>
                  <a:lnTo>
                    <a:pt x="1516" y="3144"/>
                  </a:lnTo>
                  <a:lnTo>
                    <a:pt x="1546" y="3196"/>
                  </a:lnTo>
                  <a:lnTo>
                    <a:pt x="1568" y="3228"/>
                  </a:lnTo>
                  <a:lnTo>
                    <a:pt x="1568" y="3228"/>
                  </a:lnTo>
                  <a:lnTo>
                    <a:pt x="1574" y="3228"/>
                  </a:lnTo>
                  <a:lnTo>
                    <a:pt x="1582" y="3228"/>
                  </a:lnTo>
                  <a:lnTo>
                    <a:pt x="1616" y="3228"/>
                  </a:lnTo>
                  <a:lnTo>
                    <a:pt x="1616" y="3220"/>
                  </a:lnTo>
                  <a:lnTo>
                    <a:pt x="1616" y="3220"/>
                  </a:lnTo>
                  <a:lnTo>
                    <a:pt x="1606" y="3220"/>
                  </a:lnTo>
                  <a:lnTo>
                    <a:pt x="1598" y="3210"/>
                  </a:lnTo>
                  <a:lnTo>
                    <a:pt x="1598" y="3210"/>
                  </a:lnTo>
                  <a:lnTo>
                    <a:pt x="1598" y="3210"/>
                  </a:lnTo>
                  <a:close/>
                  <a:moveTo>
                    <a:pt x="1508" y="3134"/>
                  </a:moveTo>
                  <a:lnTo>
                    <a:pt x="1498" y="3134"/>
                  </a:lnTo>
                  <a:lnTo>
                    <a:pt x="1498" y="3054"/>
                  </a:lnTo>
                  <a:lnTo>
                    <a:pt x="1498" y="3054"/>
                  </a:lnTo>
                  <a:lnTo>
                    <a:pt x="1498" y="3050"/>
                  </a:lnTo>
                  <a:lnTo>
                    <a:pt x="1502" y="3050"/>
                  </a:lnTo>
                  <a:lnTo>
                    <a:pt x="1516" y="3050"/>
                  </a:lnTo>
                  <a:lnTo>
                    <a:pt x="1516" y="3050"/>
                  </a:lnTo>
                  <a:lnTo>
                    <a:pt x="1526" y="3050"/>
                  </a:lnTo>
                  <a:lnTo>
                    <a:pt x="1540" y="3058"/>
                  </a:lnTo>
                  <a:lnTo>
                    <a:pt x="1550" y="3074"/>
                  </a:lnTo>
                  <a:lnTo>
                    <a:pt x="1554" y="3082"/>
                  </a:lnTo>
                  <a:lnTo>
                    <a:pt x="1554" y="3096"/>
                  </a:lnTo>
                  <a:lnTo>
                    <a:pt x="1554" y="3096"/>
                  </a:lnTo>
                  <a:lnTo>
                    <a:pt x="1550" y="3110"/>
                  </a:lnTo>
                  <a:lnTo>
                    <a:pt x="1540" y="3124"/>
                  </a:lnTo>
                  <a:lnTo>
                    <a:pt x="1526" y="3130"/>
                  </a:lnTo>
                  <a:lnTo>
                    <a:pt x="1508" y="3134"/>
                  </a:lnTo>
                  <a:lnTo>
                    <a:pt x="1508" y="3134"/>
                  </a:lnTo>
                  <a:lnTo>
                    <a:pt x="1508" y="3134"/>
                  </a:lnTo>
                  <a:close/>
                  <a:moveTo>
                    <a:pt x="2206" y="3220"/>
                  </a:moveTo>
                  <a:lnTo>
                    <a:pt x="2206" y="3220"/>
                  </a:lnTo>
                  <a:lnTo>
                    <a:pt x="2196" y="3220"/>
                  </a:lnTo>
                  <a:lnTo>
                    <a:pt x="2190" y="3214"/>
                  </a:lnTo>
                  <a:lnTo>
                    <a:pt x="2182" y="3190"/>
                  </a:lnTo>
                  <a:lnTo>
                    <a:pt x="2182" y="3190"/>
                  </a:lnTo>
                  <a:lnTo>
                    <a:pt x="2148" y="3106"/>
                  </a:lnTo>
                  <a:lnTo>
                    <a:pt x="2130" y="3044"/>
                  </a:lnTo>
                  <a:lnTo>
                    <a:pt x="2130" y="3044"/>
                  </a:lnTo>
                  <a:lnTo>
                    <a:pt x="2134" y="3040"/>
                  </a:lnTo>
                  <a:lnTo>
                    <a:pt x="2140" y="3036"/>
                  </a:lnTo>
                  <a:lnTo>
                    <a:pt x="2140" y="3036"/>
                  </a:lnTo>
                  <a:lnTo>
                    <a:pt x="2134" y="3030"/>
                  </a:lnTo>
                  <a:lnTo>
                    <a:pt x="2134" y="3030"/>
                  </a:lnTo>
                  <a:lnTo>
                    <a:pt x="2110" y="3036"/>
                  </a:lnTo>
                  <a:lnTo>
                    <a:pt x="2110" y="3036"/>
                  </a:lnTo>
                  <a:lnTo>
                    <a:pt x="2036" y="3214"/>
                  </a:lnTo>
                  <a:lnTo>
                    <a:pt x="2036" y="3214"/>
                  </a:lnTo>
                  <a:lnTo>
                    <a:pt x="2030" y="3220"/>
                  </a:lnTo>
                  <a:lnTo>
                    <a:pt x="2026" y="3220"/>
                  </a:lnTo>
                  <a:lnTo>
                    <a:pt x="2016" y="3220"/>
                  </a:lnTo>
                  <a:lnTo>
                    <a:pt x="2016" y="3228"/>
                  </a:lnTo>
                  <a:lnTo>
                    <a:pt x="2078" y="3228"/>
                  </a:lnTo>
                  <a:lnTo>
                    <a:pt x="2078" y="3220"/>
                  </a:lnTo>
                  <a:lnTo>
                    <a:pt x="2064" y="3220"/>
                  </a:lnTo>
                  <a:lnTo>
                    <a:pt x="2064" y="3220"/>
                  </a:lnTo>
                  <a:lnTo>
                    <a:pt x="2054" y="3220"/>
                  </a:lnTo>
                  <a:lnTo>
                    <a:pt x="2054" y="3214"/>
                  </a:lnTo>
                  <a:lnTo>
                    <a:pt x="2054" y="3214"/>
                  </a:lnTo>
                  <a:lnTo>
                    <a:pt x="2058" y="3190"/>
                  </a:lnTo>
                  <a:lnTo>
                    <a:pt x="2068" y="3158"/>
                  </a:lnTo>
                  <a:lnTo>
                    <a:pt x="2134" y="3158"/>
                  </a:lnTo>
                  <a:lnTo>
                    <a:pt x="2154" y="3210"/>
                  </a:lnTo>
                  <a:lnTo>
                    <a:pt x="2154" y="3210"/>
                  </a:lnTo>
                  <a:lnTo>
                    <a:pt x="2154" y="3220"/>
                  </a:lnTo>
                  <a:lnTo>
                    <a:pt x="2148" y="3220"/>
                  </a:lnTo>
                  <a:lnTo>
                    <a:pt x="2134" y="3220"/>
                  </a:lnTo>
                  <a:lnTo>
                    <a:pt x="2134" y="3228"/>
                  </a:lnTo>
                  <a:lnTo>
                    <a:pt x="2210" y="3228"/>
                  </a:lnTo>
                  <a:lnTo>
                    <a:pt x="2210" y="3220"/>
                  </a:lnTo>
                  <a:lnTo>
                    <a:pt x="2206" y="3220"/>
                  </a:lnTo>
                  <a:lnTo>
                    <a:pt x="2206" y="3220"/>
                  </a:lnTo>
                  <a:close/>
                  <a:moveTo>
                    <a:pt x="2074" y="3148"/>
                  </a:moveTo>
                  <a:lnTo>
                    <a:pt x="2074" y="3148"/>
                  </a:lnTo>
                  <a:lnTo>
                    <a:pt x="2106" y="3078"/>
                  </a:lnTo>
                  <a:lnTo>
                    <a:pt x="2130" y="3148"/>
                  </a:lnTo>
                  <a:lnTo>
                    <a:pt x="2074" y="3148"/>
                  </a:lnTo>
                  <a:lnTo>
                    <a:pt x="2074" y="3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04800" y="1752600"/>
            <a:ext cx="6324600" cy="4876800"/>
          </a:xfrm>
          <a:prstGeom prst="rect">
            <a:avLst/>
          </a:prstGeom>
          <a:solidFill>
            <a:schemeClr val="bg1"/>
          </a:solidFill>
          <a:ln w="9525">
            <a:solidFill>
              <a:srgbClr val="A781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6934200" y="1752600"/>
            <a:ext cx="1905000" cy="4876800"/>
          </a:xfrm>
          <a:prstGeom prst="rect">
            <a:avLst/>
          </a:prstGeom>
          <a:solidFill>
            <a:srgbClr val="0B48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064" name="Picture 8" descr="ucsealcrop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150938"/>
            <a:ext cx="9144000" cy="5707062"/>
            <a:chOff x="0" y="3480"/>
            <a:chExt cx="27648" cy="17256"/>
          </a:xfrm>
        </p:grpSpPr>
        <p:grpSp>
          <p:nvGrpSpPr>
            <p:cNvPr id="3" name="Group 10"/>
            <p:cNvGrpSpPr>
              <a:grpSpLocks/>
            </p:cNvGrpSpPr>
            <p:nvPr userDrawn="1"/>
          </p:nvGrpSpPr>
          <p:grpSpPr bwMode="auto">
            <a:xfrm>
              <a:off x="0" y="3480"/>
              <a:ext cx="13824" cy="17256"/>
              <a:chOff x="0" y="3480"/>
              <a:chExt cx="13824" cy="17256"/>
            </a:xfrm>
          </p:grpSpPr>
          <p:pic>
            <p:nvPicPr>
              <p:cNvPr id="45067" name="Picture 11" descr="bg2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45068" name="Picture 12" descr="bg2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3"/>
            <p:cNvGrpSpPr>
              <a:grpSpLocks/>
            </p:cNvGrpSpPr>
            <p:nvPr userDrawn="1"/>
          </p:nvGrpSpPr>
          <p:grpSpPr bwMode="auto">
            <a:xfrm>
              <a:off x="13824" y="3480"/>
              <a:ext cx="13824" cy="17256"/>
              <a:chOff x="0" y="3480"/>
              <a:chExt cx="13824" cy="17256"/>
            </a:xfrm>
          </p:grpSpPr>
          <p:pic>
            <p:nvPicPr>
              <p:cNvPr id="45070" name="Picture 14" descr="bg2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480"/>
                <a:ext cx="13824" cy="8184"/>
              </a:xfrm>
              <a:prstGeom prst="rect">
                <a:avLst/>
              </a:prstGeom>
              <a:noFill/>
            </p:spPr>
          </p:pic>
          <p:pic>
            <p:nvPicPr>
              <p:cNvPr id="45071" name="Picture 15" descr="bg2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11664"/>
                <a:ext cx="13824" cy="907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1096963"/>
            <a:ext cx="9144000" cy="50800"/>
          </a:xfrm>
          <a:prstGeom prst="rect">
            <a:avLst/>
          </a:prstGeom>
          <a:solidFill>
            <a:srgbClr val="A78109"/>
          </a:solidFill>
          <a:ln w="9525">
            <a:solidFill>
              <a:srgbClr val="6E9C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142875" y="63500"/>
            <a:ext cx="692150" cy="968375"/>
            <a:chOff x="3360" y="0"/>
            <a:chExt cx="2468" cy="3454"/>
          </a:xfrm>
        </p:grpSpPr>
        <p:sp>
          <p:nvSpPr>
            <p:cNvPr id="45075" name="AutoShape 19"/>
            <p:cNvSpPr>
              <a:spLocks noChangeAspect="1" noChangeArrowheads="1"/>
            </p:cNvSpPr>
            <p:nvPr/>
          </p:nvSpPr>
          <p:spPr bwMode="auto">
            <a:xfrm>
              <a:off x="3360" y="0"/>
              <a:ext cx="2468" cy="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20"/>
            <p:cNvSpPr>
              <a:spLocks noEditPoints="1"/>
            </p:cNvSpPr>
            <p:nvPr/>
          </p:nvSpPr>
          <p:spPr bwMode="auto">
            <a:xfrm>
              <a:off x="3364" y="4"/>
              <a:ext cx="2460" cy="3446"/>
            </a:xfrm>
            <a:custGeom>
              <a:avLst/>
              <a:gdLst/>
              <a:ahLst/>
              <a:cxnLst>
                <a:cxn ang="0">
                  <a:pos x="366" y="2526"/>
                </a:cxn>
                <a:cxn ang="0">
                  <a:pos x="358" y="2526"/>
                </a:cxn>
                <a:cxn ang="0">
                  <a:pos x="456" y="2370"/>
                </a:cxn>
                <a:cxn ang="0">
                  <a:pos x="630" y="2554"/>
                </a:cxn>
                <a:cxn ang="0">
                  <a:pos x="768" y="2370"/>
                </a:cxn>
                <a:cxn ang="0">
                  <a:pos x="762" y="2498"/>
                </a:cxn>
                <a:cxn ang="0">
                  <a:pos x="834" y="2362"/>
                </a:cxn>
                <a:cxn ang="0">
                  <a:pos x="1230" y="2522"/>
                </a:cxn>
                <a:cxn ang="0">
                  <a:pos x="1192" y="2418"/>
                </a:cxn>
                <a:cxn ang="0">
                  <a:pos x="1220" y="2356"/>
                </a:cxn>
                <a:cxn ang="0">
                  <a:pos x="1550" y="2540"/>
                </a:cxn>
                <a:cxn ang="0">
                  <a:pos x="1634" y="2494"/>
                </a:cxn>
                <a:cxn ang="0">
                  <a:pos x="1620" y="2384"/>
                </a:cxn>
                <a:cxn ang="0">
                  <a:pos x="1606" y="2508"/>
                </a:cxn>
                <a:cxn ang="0">
                  <a:pos x="1766" y="2540"/>
                </a:cxn>
                <a:cxn ang="0">
                  <a:pos x="1998" y="2394"/>
                </a:cxn>
                <a:cxn ang="0">
                  <a:pos x="1870" y="2550"/>
                </a:cxn>
                <a:cxn ang="0">
                  <a:pos x="2096" y="2370"/>
                </a:cxn>
                <a:cxn ang="0">
                  <a:pos x="2154" y="2540"/>
                </a:cxn>
                <a:cxn ang="0">
                  <a:pos x="1230" y="2946"/>
                </a:cxn>
                <a:cxn ang="0">
                  <a:pos x="1370" y="2668"/>
                </a:cxn>
                <a:cxn ang="0">
                  <a:pos x="306" y="3036"/>
                </a:cxn>
                <a:cxn ang="0">
                  <a:pos x="386" y="3190"/>
                </a:cxn>
                <a:cxn ang="0">
                  <a:pos x="268" y="3074"/>
                </a:cxn>
                <a:cxn ang="0">
                  <a:pos x="744" y="3050"/>
                </a:cxn>
                <a:cxn ang="0">
                  <a:pos x="814" y="3200"/>
                </a:cxn>
                <a:cxn ang="0">
                  <a:pos x="880" y="3054"/>
                </a:cxn>
                <a:cxn ang="0">
                  <a:pos x="1064" y="3214"/>
                </a:cxn>
                <a:cxn ang="0">
                  <a:pos x="1088" y="3050"/>
                </a:cxn>
                <a:cxn ang="0">
                  <a:pos x="1022" y="3220"/>
                </a:cxn>
                <a:cxn ang="0">
                  <a:pos x="1700" y="3220"/>
                </a:cxn>
                <a:cxn ang="0">
                  <a:pos x="1818" y="3058"/>
                </a:cxn>
                <a:cxn ang="0">
                  <a:pos x="1918" y="3220"/>
                </a:cxn>
                <a:cxn ang="0">
                  <a:pos x="1012" y="2794"/>
                </a:cxn>
                <a:cxn ang="0">
                  <a:pos x="2054" y="264"/>
                </a:cxn>
                <a:cxn ang="0">
                  <a:pos x="1922" y="1528"/>
                </a:cxn>
                <a:cxn ang="0">
                  <a:pos x="1696" y="76"/>
                </a:cxn>
                <a:cxn ang="0">
                  <a:pos x="1192" y="670"/>
                </a:cxn>
                <a:cxn ang="0">
                  <a:pos x="918" y="1886"/>
                </a:cxn>
                <a:cxn ang="0">
                  <a:pos x="772" y="1258"/>
                </a:cxn>
                <a:cxn ang="0">
                  <a:pos x="206" y="1726"/>
                </a:cxn>
                <a:cxn ang="0">
                  <a:pos x="272" y="1300"/>
                </a:cxn>
                <a:cxn ang="0">
                  <a:pos x="170" y="1584"/>
                </a:cxn>
                <a:cxn ang="0">
                  <a:pos x="1978" y="1344"/>
                </a:cxn>
                <a:cxn ang="0">
                  <a:pos x="2294" y="562"/>
                </a:cxn>
                <a:cxn ang="0">
                  <a:pos x="1390" y="2456"/>
                </a:cxn>
                <a:cxn ang="0">
                  <a:pos x="1290" y="2540"/>
                </a:cxn>
                <a:cxn ang="0">
                  <a:pos x="1442" y="2532"/>
                </a:cxn>
                <a:cxn ang="0">
                  <a:pos x="1172" y="2738"/>
                </a:cxn>
                <a:cxn ang="0">
                  <a:pos x="1220" y="2786"/>
                </a:cxn>
                <a:cxn ang="0">
                  <a:pos x="1178" y="2752"/>
                </a:cxn>
                <a:cxn ang="0">
                  <a:pos x="1192" y="3140"/>
                </a:cxn>
                <a:cxn ang="0">
                  <a:pos x="1366" y="3058"/>
                </a:cxn>
                <a:cxn ang="0">
                  <a:pos x="1286" y="3044"/>
                </a:cxn>
                <a:cxn ang="0">
                  <a:pos x="598" y="3190"/>
                </a:cxn>
                <a:cxn ang="0">
                  <a:pos x="470" y="3220"/>
                </a:cxn>
                <a:cxn ang="0">
                  <a:pos x="1598" y="3210"/>
                </a:cxn>
                <a:cxn ang="0">
                  <a:pos x="1466" y="3214"/>
                </a:cxn>
                <a:cxn ang="0">
                  <a:pos x="1616" y="3220"/>
                </a:cxn>
                <a:cxn ang="0">
                  <a:pos x="1508" y="3134"/>
                </a:cxn>
                <a:cxn ang="0">
                  <a:pos x="2026" y="3220"/>
                </a:cxn>
                <a:cxn ang="0">
                  <a:pos x="2206" y="3220"/>
                </a:cxn>
              </a:cxnLst>
              <a:rect l="0" t="0" r="r" b="b"/>
              <a:pathLst>
                <a:path w="2460" h="3446">
                  <a:moveTo>
                    <a:pt x="282" y="2362"/>
                  </a:moveTo>
                  <a:lnTo>
                    <a:pt x="202" y="2362"/>
                  </a:lnTo>
                  <a:lnTo>
                    <a:pt x="202" y="2370"/>
                  </a:lnTo>
                  <a:lnTo>
                    <a:pt x="216" y="2370"/>
                  </a:lnTo>
                  <a:lnTo>
                    <a:pt x="216" y="2370"/>
                  </a:lnTo>
                  <a:lnTo>
                    <a:pt x="220" y="2370"/>
                  </a:lnTo>
                  <a:lnTo>
                    <a:pt x="226" y="2376"/>
                  </a:lnTo>
                  <a:lnTo>
                    <a:pt x="226" y="2408"/>
                  </a:lnTo>
                  <a:lnTo>
                    <a:pt x="226" y="2488"/>
                  </a:lnTo>
                  <a:lnTo>
                    <a:pt x="226" y="2488"/>
                  </a:lnTo>
                  <a:lnTo>
                    <a:pt x="230" y="2512"/>
                  </a:lnTo>
                  <a:lnTo>
                    <a:pt x="236" y="2526"/>
                  </a:lnTo>
                  <a:lnTo>
                    <a:pt x="244" y="2536"/>
                  </a:lnTo>
                  <a:lnTo>
                    <a:pt x="254" y="2546"/>
                  </a:lnTo>
                  <a:lnTo>
                    <a:pt x="268" y="2550"/>
                  </a:lnTo>
                  <a:lnTo>
                    <a:pt x="282" y="2554"/>
                  </a:lnTo>
                  <a:lnTo>
                    <a:pt x="306" y="2554"/>
                  </a:lnTo>
                  <a:lnTo>
                    <a:pt x="306" y="2554"/>
                  </a:lnTo>
                  <a:lnTo>
                    <a:pt x="334" y="2550"/>
                  </a:lnTo>
                  <a:lnTo>
                    <a:pt x="348" y="2546"/>
                  </a:lnTo>
                  <a:lnTo>
                    <a:pt x="358" y="2540"/>
                  </a:lnTo>
                  <a:lnTo>
                    <a:pt x="366" y="2526"/>
                  </a:lnTo>
                  <a:lnTo>
                    <a:pt x="376" y="2512"/>
                  </a:lnTo>
                  <a:lnTo>
                    <a:pt x="382" y="2498"/>
                  </a:lnTo>
                  <a:lnTo>
                    <a:pt x="382" y="2480"/>
                  </a:lnTo>
                  <a:lnTo>
                    <a:pt x="382" y="2370"/>
                  </a:lnTo>
                  <a:lnTo>
                    <a:pt x="382" y="2370"/>
                  </a:lnTo>
                  <a:lnTo>
                    <a:pt x="386" y="2370"/>
                  </a:lnTo>
                  <a:lnTo>
                    <a:pt x="390" y="2370"/>
                  </a:lnTo>
                  <a:lnTo>
                    <a:pt x="400" y="2370"/>
                  </a:lnTo>
                  <a:lnTo>
                    <a:pt x="400" y="2362"/>
                  </a:lnTo>
                  <a:lnTo>
                    <a:pt x="344" y="2362"/>
                  </a:lnTo>
                  <a:lnTo>
                    <a:pt x="344" y="2370"/>
                  </a:lnTo>
                  <a:lnTo>
                    <a:pt x="358" y="2370"/>
                  </a:lnTo>
                  <a:lnTo>
                    <a:pt x="358" y="2370"/>
                  </a:lnTo>
                  <a:lnTo>
                    <a:pt x="366" y="2370"/>
                  </a:lnTo>
                  <a:lnTo>
                    <a:pt x="366" y="2380"/>
                  </a:lnTo>
                  <a:lnTo>
                    <a:pt x="366" y="2380"/>
                  </a:lnTo>
                  <a:lnTo>
                    <a:pt x="372" y="2432"/>
                  </a:lnTo>
                  <a:lnTo>
                    <a:pt x="372" y="2480"/>
                  </a:lnTo>
                  <a:lnTo>
                    <a:pt x="372" y="2480"/>
                  </a:lnTo>
                  <a:lnTo>
                    <a:pt x="366" y="2498"/>
                  </a:lnTo>
                  <a:lnTo>
                    <a:pt x="362" y="2512"/>
                  </a:lnTo>
                  <a:lnTo>
                    <a:pt x="358" y="2526"/>
                  </a:lnTo>
                  <a:lnTo>
                    <a:pt x="348" y="2532"/>
                  </a:lnTo>
                  <a:lnTo>
                    <a:pt x="330" y="2540"/>
                  </a:lnTo>
                  <a:lnTo>
                    <a:pt x="310" y="2540"/>
                  </a:lnTo>
                  <a:lnTo>
                    <a:pt x="310" y="2540"/>
                  </a:lnTo>
                  <a:lnTo>
                    <a:pt x="296" y="2540"/>
                  </a:lnTo>
                  <a:lnTo>
                    <a:pt x="282" y="2536"/>
                  </a:lnTo>
                  <a:lnTo>
                    <a:pt x="272" y="2526"/>
                  </a:lnTo>
                  <a:lnTo>
                    <a:pt x="268" y="2516"/>
                  </a:lnTo>
                  <a:lnTo>
                    <a:pt x="264" y="2494"/>
                  </a:lnTo>
                  <a:lnTo>
                    <a:pt x="264" y="2474"/>
                  </a:lnTo>
                  <a:lnTo>
                    <a:pt x="264" y="2376"/>
                  </a:lnTo>
                  <a:lnTo>
                    <a:pt x="264" y="2376"/>
                  </a:lnTo>
                  <a:lnTo>
                    <a:pt x="264" y="2370"/>
                  </a:lnTo>
                  <a:lnTo>
                    <a:pt x="268" y="2370"/>
                  </a:lnTo>
                  <a:lnTo>
                    <a:pt x="282" y="2370"/>
                  </a:lnTo>
                  <a:lnTo>
                    <a:pt x="282" y="2362"/>
                  </a:lnTo>
                  <a:lnTo>
                    <a:pt x="282" y="2362"/>
                  </a:lnTo>
                  <a:close/>
                  <a:moveTo>
                    <a:pt x="498" y="2362"/>
                  </a:moveTo>
                  <a:lnTo>
                    <a:pt x="448" y="2362"/>
                  </a:lnTo>
                  <a:lnTo>
                    <a:pt x="448" y="2370"/>
                  </a:lnTo>
                  <a:lnTo>
                    <a:pt x="456" y="2370"/>
                  </a:lnTo>
                  <a:lnTo>
                    <a:pt x="456" y="2370"/>
                  </a:lnTo>
                  <a:lnTo>
                    <a:pt x="466" y="2370"/>
                  </a:lnTo>
                  <a:lnTo>
                    <a:pt x="470" y="2380"/>
                  </a:lnTo>
                  <a:lnTo>
                    <a:pt x="476" y="2400"/>
                  </a:lnTo>
                  <a:lnTo>
                    <a:pt x="476" y="2536"/>
                  </a:lnTo>
                  <a:lnTo>
                    <a:pt x="476" y="2536"/>
                  </a:lnTo>
                  <a:lnTo>
                    <a:pt x="476" y="2540"/>
                  </a:lnTo>
                  <a:lnTo>
                    <a:pt x="466" y="2540"/>
                  </a:lnTo>
                  <a:lnTo>
                    <a:pt x="456" y="2540"/>
                  </a:lnTo>
                  <a:lnTo>
                    <a:pt x="456" y="2550"/>
                  </a:lnTo>
                  <a:lnTo>
                    <a:pt x="514" y="2550"/>
                  </a:lnTo>
                  <a:lnTo>
                    <a:pt x="514" y="2540"/>
                  </a:lnTo>
                  <a:lnTo>
                    <a:pt x="504" y="2540"/>
                  </a:lnTo>
                  <a:lnTo>
                    <a:pt x="504" y="2540"/>
                  </a:lnTo>
                  <a:lnTo>
                    <a:pt x="494" y="2540"/>
                  </a:lnTo>
                  <a:lnTo>
                    <a:pt x="490" y="2532"/>
                  </a:lnTo>
                  <a:lnTo>
                    <a:pt x="490" y="2532"/>
                  </a:lnTo>
                  <a:lnTo>
                    <a:pt x="490" y="2480"/>
                  </a:lnTo>
                  <a:lnTo>
                    <a:pt x="490" y="2394"/>
                  </a:lnTo>
                  <a:lnTo>
                    <a:pt x="622" y="2546"/>
                  </a:lnTo>
                  <a:lnTo>
                    <a:pt x="622" y="2546"/>
                  </a:lnTo>
                  <a:lnTo>
                    <a:pt x="630" y="2554"/>
                  </a:lnTo>
                  <a:lnTo>
                    <a:pt x="630" y="2554"/>
                  </a:lnTo>
                  <a:lnTo>
                    <a:pt x="630" y="2550"/>
                  </a:lnTo>
                  <a:lnTo>
                    <a:pt x="630" y="2370"/>
                  </a:lnTo>
                  <a:lnTo>
                    <a:pt x="630" y="2370"/>
                  </a:lnTo>
                  <a:lnTo>
                    <a:pt x="636" y="2370"/>
                  </a:lnTo>
                  <a:lnTo>
                    <a:pt x="640" y="2370"/>
                  </a:lnTo>
                  <a:lnTo>
                    <a:pt x="650" y="2370"/>
                  </a:lnTo>
                  <a:lnTo>
                    <a:pt x="650" y="2362"/>
                  </a:lnTo>
                  <a:lnTo>
                    <a:pt x="594" y="2362"/>
                  </a:lnTo>
                  <a:lnTo>
                    <a:pt x="594" y="2370"/>
                  </a:lnTo>
                  <a:lnTo>
                    <a:pt x="608" y="2370"/>
                  </a:lnTo>
                  <a:lnTo>
                    <a:pt x="608" y="2370"/>
                  </a:lnTo>
                  <a:lnTo>
                    <a:pt x="616" y="2370"/>
                  </a:lnTo>
                  <a:lnTo>
                    <a:pt x="616" y="2380"/>
                  </a:lnTo>
                  <a:lnTo>
                    <a:pt x="616" y="2380"/>
                  </a:lnTo>
                  <a:lnTo>
                    <a:pt x="622" y="2432"/>
                  </a:lnTo>
                  <a:lnTo>
                    <a:pt x="622" y="2494"/>
                  </a:lnTo>
                  <a:lnTo>
                    <a:pt x="498" y="2362"/>
                  </a:lnTo>
                  <a:lnTo>
                    <a:pt x="498" y="2362"/>
                  </a:lnTo>
                  <a:close/>
                  <a:moveTo>
                    <a:pt x="762" y="2376"/>
                  </a:moveTo>
                  <a:lnTo>
                    <a:pt x="762" y="2376"/>
                  </a:lnTo>
                  <a:lnTo>
                    <a:pt x="768" y="2370"/>
                  </a:lnTo>
                  <a:lnTo>
                    <a:pt x="768" y="2370"/>
                  </a:lnTo>
                  <a:lnTo>
                    <a:pt x="782" y="2370"/>
                  </a:lnTo>
                  <a:lnTo>
                    <a:pt x="782" y="2362"/>
                  </a:lnTo>
                  <a:lnTo>
                    <a:pt x="706" y="2362"/>
                  </a:lnTo>
                  <a:lnTo>
                    <a:pt x="706" y="2370"/>
                  </a:lnTo>
                  <a:lnTo>
                    <a:pt x="720" y="2370"/>
                  </a:lnTo>
                  <a:lnTo>
                    <a:pt x="720" y="2370"/>
                  </a:lnTo>
                  <a:lnTo>
                    <a:pt x="726" y="2370"/>
                  </a:lnTo>
                  <a:lnTo>
                    <a:pt x="730" y="2376"/>
                  </a:lnTo>
                  <a:lnTo>
                    <a:pt x="730" y="2408"/>
                  </a:lnTo>
                  <a:lnTo>
                    <a:pt x="730" y="2536"/>
                  </a:lnTo>
                  <a:lnTo>
                    <a:pt x="730" y="2536"/>
                  </a:lnTo>
                  <a:lnTo>
                    <a:pt x="730" y="2540"/>
                  </a:lnTo>
                  <a:lnTo>
                    <a:pt x="726" y="2540"/>
                  </a:lnTo>
                  <a:lnTo>
                    <a:pt x="712" y="2540"/>
                  </a:lnTo>
                  <a:lnTo>
                    <a:pt x="712" y="2550"/>
                  </a:lnTo>
                  <a:lnTo>
                    <a:pt x="792" y="2550"/>
                  </a:lnTo>
                  <a:lnTo>
                    <a:pt x="792" y="2540"/>
                  </a:lnTo>
                  <a:lnTo>
                    <a:pt x="778" y="2540"/>
                  </a:lnTo>
                  <a:lnTo>
                    <a:pt x="778" y="2540"/>
                  </a:lnTo>
                  <a:lnTo>
                    <a:pt x="772" y="2540"/>
                  </a:lnTo>
                  <a:lnTo>
                    <a:pt x="768" y="2536"/>
                  </a:lnTo>
                  <a:lnTo>
                    <a:pt x="762" y="2498"/>
                  </a:lnTo>
                  <a:lnTo>
                    <a:pt x="762" y="2376"/>
                  </a:lnTo>
                  <a:lnTo>
                    <a:pt x="762" y="2376"/>
                  </a:lnTo>
                  <a:close/>
                  <a:moveTo>
                    <a:pt x="1026" y="2362"/>
                  </a:moveTo>
                  <a:lnTo>
                    <a:pt x="970" y="2362"/>
                  </a:lnTo>
                  <a:lnTo>
                    <a:pt x="970" y="2370"/>
                  </a:lnTo>
                  <a:lnTo>
                    <a:pt x="984" y="2370"/>
                  </a:lnTo>
                  <a:lnTo>
                    <a:pt x="984" y="2370"/>
                  </a:lnTo>
                  <a:lnTo>
                    <a:pt x="990" y="2370"/>
                  </a:lnTo>
                  <a:lnTo>
                    <a:pt x="994" y="2376"/>
                  </a:lnTo>
                  <a:lnTo>
                    <a:pt x="994" y="2376"/>
                  </a:lnTo>
                  <a:lnTo>
                    <a:pt x="990" y="2394"/>
                  </a:lnTo>
                  <a:lnTo>
                    <a:pt x="980" y="2418"/>
                  </a:lnTo>
                  <a:lnTo>
                    <a:pt x="942" y="2502"/>
                  </a:lnTo>
                  <a:lnTo>
                    <a:pt x="900" y="2400"/>
                  </a:lnTo>
                  <a:lnTo>
                    <a:pt x="900" y="240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0" y="2370"/>
                  </a:lnTo>
                  <a:lnTo>
                    <a:pt x="894" y="2370"/>
                  </a:lnTo>
                  <a:lnTo>
                    <a:pt x="904" y="2370"/>
                  </a:lnTo>
                  <a:lnTo>
                    <a:pt x="904" y="2362"/>
                  </a:lnTo>
                  <a:lnTo>
                    <a:pt x="834" y="2362"/>
                  </a:lnTo>
                  <a:lnTo>
                    <a:pt x="834" y="2370"/>
                  </a:lnTo>
                  <a:lnTo>
                    <a:pt x="842" y="2370"/>
                  </a:lnTo>
                  <a:lnTo>
                    <a:pt x="842" y="2370"/>
                  </a:lnTo>
                  <a:lnTo>
                    <a:pt x="848" y="2370"/>
                  </a:lnTo>
                  <a:lnTo>
                    <a:pt x="852" y="2376"/>
                  </a:lnTo>
                  <a:lnTo>
                    <a:pt x="866" y="2404"/>
                  </a:lnTo>
                  <a:lnTo>
                    <a:pt x="928" y="2554"/>
                  </a:lnTo>
                  <a:lnTo>
                    <a:pt x="928" y="2554"/>
                  </a:lnTo>
                  <a:lnTo>
                    <a:pt x="932" y="2560"/>
                  </a:lnTo>
                  <a:lnTo>
                    <a:pt x="932" y="2560"/>
                  </a:lnTo>
                  <a:lnTo>
                    <a:pt x="938" y="2554"/>
                  </a:lnTo>
                  <a:lnTo>
                    <a:pt x="1008" y="2376"/>
                  </a:lnTo>
                  <a:lnTo>
                    <a:pt x="1008" y="2376"/>
                  </a:lnTo>
                  <a:lnTo>
                    <a:pt x="1012" y="2370"/>
                  </a:lnTo>
                  <a:lnTo>
                    <a:pt x="1026" y="2370"/>
                  </a:lnTo>
                  <a:lnTo>
                    <a:pt x="1026" y="2362"/>
                  </a:lnTo>
                  <a:lnTo>
                    <a:pt x="1026" y="2362"/>
                  </a:lnTo>
                  <a:close/>
                  <a:moveTo>
                    <a:pt x="1078" y="2550"/>
                  </a:moveTo>
                  <a:lnTo>
                    <a:pt x="1220" y="2550"/>
                  </a:lnTo>
                  <a:lnTo>
                    <a:pt x="1220" y="2550"/>
                  </a:lnTo>
                  <a:lnTo>
                    <a:pt x="1230" y="2522"/>
                  </a:lnTo>
                  <a:lnTo>
                    <a:pt x="1230" y="2522"/>
                  </a:lnTo>
                  <a:lnTo>
                    <a:pt x="1224" y="2516"/>
                  </a:lnTo>
                  <a:lnTo>
                    <a:pt x="1224" y="2516"/>
                  </a:lnTo>
                  <a:lnTo>
                    <a:pt x="1220" y="2522"/>
                  </a:lnTo>
                  <a:lnTo>
                    <a:pt x="1220" y="2522"/>
                  </a:lnTo>
                  <a:lnTo>
                    <a:pt x="1210" y="2532"/>
                  </a:lnTo>
                  <a:lnTo>
                    <a:pt x="1192" y="2536"/>
                  </a:lnTo>
                  <a:lnTo>
                    <a:pt x="1154" y="2540"/>
                  </a:lnTo>
                  <a:lnTo>
                    <a:pt x="1144" y="2540"/>
                  </a:lnTo>
                  <a:lnTo>
                    <a:pt x="1144" y="2540"/>
                  </a:lnTo>
                  <a:lnTo>
                    <a:pt x="1140" y="2536"/>
                  </a:lnTo>
                  <a:lnTo>
                    <a:pt x="1136" y="2532"/>
                  </a:lnTo>
                  <a:lnTo>
                    <a:pt x="1130" y="2474"/>
                  </a:lnTo>
                  <a:lnTo>
                    <a:pt x="1130" y="2450"/>
                  </a:lnTo>
                  <a:lnTo>
                    <a:pt x="1158" y="2450"/>
                  </a:lnTo>
                  <a:lnTo>
                    <a:pt x="1158" y="2450"/>
                  </a:lnTo>
                  <a:lnTo>
                    <a:pt x="1188" y="2456"/>
                  </a:lnTo>
                  <a:lnTo>
                    <a:pt x="1192" y="2456"/>
                  </a:lnTo>
                  <a:lnTo>
                    <a:pt x="1192" y="2460"/>
                  </a:lnTo>
                  <a:lnTo>
                    <a:pt x="1192" y="2470"/>
                  </a:lnTo>
                  <a:lnTo>
                    <a:pt x="1202" y="2470"/>
                  </a:lnTo>
                  <a:lnTo>
                    <a:pt x="1202" y="2418"/>
                  </a:lnTo>
                  <a:lnTo>
                    <a:pt x="1192" y="2418"/>
                  </a:lnTo>
                  <a:lnTo>
                    <a:pt x="1192" y="2428"/>
                  </a:lnTo>
                  <a:lnTo>
                    <a:pt x="1192" y="2428"/>
                  </a:lnTo>
                  <a:lnTo>
                    <a:pt x="1192" y="2432"/>
                  </a:lnTo>
                  <a:lnTo>
                    <a:pt x="1188" y="2436"/>
                  </a:lnTo>
                  <a:lnTo>
                    <a:pt x="1158" y="2442"/>
                  </a:lnTo>
                  <a:lnTo>
                    <a:pt x="1130" y="2442"/>
                  </a:lnTo>
                  <a:lnTo>
                    <a:pt x="1130" y="2376"/>
                  </a:lnTo>
                  <a:lnTo>
                    <a:pt x="1130" y="2376"/>
                  </a:lnTo>
                  <a:lnTo>
                    <a:pt x="1136" y="2370"/>
                  </a:lnTo>
                  <a:lnTo>
                    <a:pt x="1136" y="2370"/>
                  </a:lnTo>
                  <a:lnTo>
                    <a:pt x="1158" y="2370"/>
                  </a:lnTo>
                  <a:lnTo>
                    <a:pt x="1158" y="2370"/>
                  </a:lnTo>
                  <a:lnTo>
                    <a:pt x="1182" y="2370"/>
                  </a:lnTo>
                  <a:lnTo>
                    <a:pt x="1196" y="2376"/>
                  </a:lnTo>
                  <a:lnTo>
                    <a:pt x="1206" y="2380"/>
                  </a:lnTo>
                  <a:lnTo>
                    <a:pt x="1210" y="2384"/>
                  </a:lnTo>
                  <a:lnTo>
                    <a:pt x="1210" y="2384"/>
                  </a:lnTo>
                  <a:lnTo>
                    <a:pt x="1210" y="2390"/>
                  </a:lnTo>
                  <a:lnTo>
                    <a:pt x="1216" y="2390"/>
                  </a:lnTo>
                  <a:lnTo>
                    <a:pt x="1216" y="2390"/>
                  </a:lnTo>
                  <a:lnTo>
                    <a:pt x="1216" y="2384"/>
                  </a:lnTo>
                  <a:lnTo>
                    <a:pt x="1220" y="2356"/>
                  </a:lnTo>
                  <a:lnTo>
                    <a:pt x="1074" y="2356"/>
                  </a:lnTo>
                  <a:lnTo>
                    <a:pt x="1074" y="2370"/>
                  </a:lnTo>
                  <a:lnTo>
                    <a:pt x="1088" y="2370"/>
                  </a:lnTo>
                  <a:lnTo>
                    <a:pt x="1088" y="2370"/>
                  </a:lnTo>
                  <a:lnTo>
                    <a:pt x="1092" y="2370"/>
                  </a:lnTo>
                  <a:lnTo>
                    <a:pt x="1098" y="2376"/>
                  </a:lnTo>
                  <a:lnTo>
                    <a:pt x="1098" y="2408"/>
                  </a:lnTo>
                  <a:lnTo>
                    <a:pt x="1098" y="2536"/>
                  </a:lnTo>
                  <a:lnTo>
                    <a:pt x="1098" y="2536"/>
                  </a:lnTo>
                  <a:lnTo>
                    <a:pt x="1098" y="2540"/>
                  </a:lnTo>
                  <a:lnTo>
                    <a:pt x="1092" y="2540"/>
                  </a:lnTo>
                  <a:lnTo>
                    <a:pt x="1078" y="2540"/>
                  </a:lnTo>
                  <a:lnTo>
                    <a:pt x="1078" y="2550"/>
                  </a:lnTo>
                  <a:lnTo>
                    <a:pt x="1078" y="2550"/>
                  </a:lnTo>
                  <a:close/>
                  <a:moveTo>
                    <a:pt x="1606" y="2508"/>
                  </a:moveTo>
                  <a:lnTo>
                    <a:pt x="1606" y="2508"/>
                  </a:lnTo>
                  <a:lnTo>
                    <a:pt x="1602" y="2522"/>
                  </a:lnTo>
                  <a:lnTo>
                    <a:pt x="1592" y="2536"/>
                  </a:lnTo>
                  <a:lnTo>
                    <a:pt x="1578" y="2540"/>
                  </a:lnTo>
                  <a:lnTo>
                    <a:pt x="1560" y="2546"/>
                  </a:lnTo>
                  <a:lnTo>
                    <a:pt x="1560" y="2546"/>
                  </a:lnTo>
                  <a:lnTo>
                    <a:pt x="1550" y="2540"/>
                  </a:lnTo>
                  <a:lnTo>
                    <a:pt x="1536" y="2536"/>
                  </a:lnTo>
                  <a:lnTo>
                    <a:pt x="1522" y="2532"/>
                  </a:lnTo>
                  <a:lnTo>
                    <a:pt x="1512" y="2522"/>
                  </a:lnTo>
                  <a:lnTo>
                    <a:pt x="1512" y="2522"/>
                  </a:lnTo>
                  <a:lnTo>
                    <a:pt x="1512" y="2516"/>
                  </a:lnTo>
                  <a:lnTo>
                    <a:pt x="1508" y="2512"/>
                  </a:lnTo>
                  <a:lnTo>
                    <a:pt x="1508" y="2512"/>
                  </a:lnTo>
                  <a:lnTo>
                    <a:pt x="1508" y="2516"/>
                  </a:lnTo>
                  <a:lnTo>
                    <a:pt x="1502" y="2516"/>
                  </a:lnTo>
                  <a:lnTo>
                    <a:pt x="1502" y="2516"/>
                  </a:lnTo>
                  <a:lnTo>
                    <a:pt x="1512" y="2546"/>
                  </a:lnTo>
                  <a:lnTo>
                    <a:pt x="1512" y="2546"/>
                  </a:lnTo>
                  <a:lnTo>
                    <a:pt x="1536" y="2554"/>
                  </a:lnTo>
                  <a:lnTo>
                    <a:pt x="1560" y="2554"/>
                  </a:lnTo>
                  <a:lnTo>
                    <a:pt x="1560" y="2554"/>
                  </a:lnTo>
                  <a:lnTo>
                    <a:pt x="1582" y="2554"/>
                  </a:lnTo>
                  <a:lnTo>
                    <a:pt x="1602" y="2550"/>
                  </a:lnTo>
                  <a:lnTo>
                    <a:pt x="1612" y="2540"/>
                  </a:lnTo>
                  <a:lnTo>
                    <a:pt x="1620" y="2532"/>
                  </a:lnTo>
                  <a:lnTo>
                    <a:pt x="1634" y="2508"/>
                  </a:lnTo>
                  <a:lnTo>
                    <a:pt x="1634" y="2494"/>
                  </a:lnTo>
                  <a:lnTo>
                    <a:pt x="1634" y="2494"/>
                  </a:lnTo>
                  <a:lnTo>
                    <a:pt x="1630" y="2474"/>
                  </a:lnTo>
                  <a:lnTo>
                    <a:pt x="1620" y="2456"/>
                  </a:lnTo>
                  <a:lnTo>
                    <a:pt x="1606" y="2446"/>
                  </a:lnTo>
                  <a:lnTo>
                    <a:pt x="1588" y="2436"/>
                  </a:lnTo>
                  <a:lnTo>
                    <a:pt x="1554" y="2422"/>
                  </a:lnTo>
                  <a:lnTo>
                    <a:pt x="1540" y="2414"/>
                  </a:lnTo>
                  <a:lnTo>
                    <a:pt x="1536" y="2400"/>
                  </a:lnTo>
                  <a:lnTo>
                    <a:pt x="1536" y="2400"/>
                  </a:lnTo>
                  <a:lnTo>
                    <a:pt x="1540" y="2384"/>
                  </a:lnTo>
                  <a:lnTo>
                    <a:pt x="1550" y="2376"/>
                  </a:lnTo>
                  <a:lnTo>
                    <a:pt x="1564" y="2366"/>
                  </a:lnTo>
                  <a:lnTo>
                    <a:pt x="1578" y="2366"/>
                  </a:lnTo>
                  <a:lnTo>
                    <a:pt x="1578" y="2366"/>
                  </a:lnTo>
                  <a:lnTo>
                    <a:pt x="1598" y="2370"/>
                  </a:lnTo>
                  <a:lnTo>
                    <a:pt x="1606" y="2376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2" y="2384"/>
                  </a:lnTo>
                  <a:lnTo>
                    <a:pt x="1616" y="2390"/>
                  </a:lnTo>
                  <a:lnTo>
                    <a:pt x="1616" y="2390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84"/>
                  </a:lnTo>
                  <a:lnTo>
                    <a:pt x="1620" y="2362"/>
                  </a:lnTo>
                  <a:lnTo>
                    <a:pt x="1620" y="2362"/>
                  </a:lnTo>
                  <a:lnTo>
                    <a:pt x="1602" y="2356"/>
                  </a:lnTo>
                  <a:lnTo>
                    <a:pt x="1582" y="2352"/>
                  </a:lnTo>
                  <a:lnTo>
                    <a:pt x="1582" y="2352"/>
                  </a:lnTo>
                  <a:lnTo>
                    <a:pt x="1554" y="2356"/>
                  </a:lnTo>
                  <a:lnTo>
                    <a:pt x="1536" y="2366"/>
                  </a:lnTo>
                  <a:lnTo>
                    <a:pt x="1516" y="2384"/>
                  </a:lnTo>
                  <a:lnTo>
                    <a:pt x="1512" y="2394"/>
                  </a:lnTo>
                  <a:lnTo>
                    <a:pt x="1512" y="2408"/>
                  </a:lnTo>
                  <a:lnTo>
                    <a:pt x="1512" y="2408"/>
                  </a:lnTo>
                  <a:lnTo>
                    <a:pt x="1512" y="2432"/>
                  </a:lnTo>
                  <a:lnTo>
                    <a:pt x="1526" y="2446"/>
                  </a:lnTo>
                  <a:lnTo>
                    <a:pt x="1540" y="2456"/>
                  </a:lnTo>
                  <a:lnTo>
                    <a:pt x="1560" y="2466"/>
                  </a:lnTo>
                  <a:lnTo>
                    <a:pt x="1578" y="2470"/>
                  </a:lnTo>
                  <a:lnTo>
                    <a:pt x="1592" y="2480"/>
                  </a:lnTo>
                  <a:lnTo>
                    <a:pt x="1602" y="2488"/>
                  </a:lnTo>
                  <a:lnTo>
                    <a:pt x="1606" y="2508"/>
                  </a:lnTo>
                  <a:lnTo>
                    <a:pt x="1606" y="2508"/>
                  </a:lnTo>
                  <a:lnTo>
                    <a:pt x="1606" y="2508"/>
                  </a:lnTo>
                  <a:close/>
                  <a:moveTo>
                    <a:pt x="1752" y="2376"/>
                  </a:moveTo>
                  <a:lnTo>
                    <a:pt x="1752" y="2376"/>
                  </a:lnTo>
                  <a:lnTo>
                    <a:pt x="1752" y="2370"/>
                  </a:lnTo>
                  <a:lnTo>
                    <a:pt x="1758" y="2370"/>
                  </a:lnTo>
                  <a:lnTo>
                    <a:pt x="1772" y="2370"/>
                  </a:lnTo>
                  <a:lnTo>
                    <a:pt x="1772" y="2362"/>
                  </a:lnTo>
                  <a:lnTo>
                    <a:pt x="1696" y="2362"/>
                  </a:lnTo>
                  <a:lnTo>
                    <a:pt x="1696" y="2370"/>
                  </a:lnTo>
                  <a:lnTo>
                    <a:pt x="1706" y="2370"/>
                  </a:lnTo>
                  <a:lnTo>
                    <a:pt x="1706" y="2370"/>
                  </a:lnTo>
                  <a:lnTo>
                    <a:pt x="1714" y="2370"/>
                  </a:lnTo>
                  <a:lnTo>
                    <a:pt x="1714" y="2376"/>
                  </a:lnTo>
                  <a:lnTo>
                    <a:pt x="1720" y="2408"/>
                  </a:lnTo>
                  <a:lnTo>
                    <a:pt x="1720" y="2536"/>
                  </a:lnTo>
                  <a:lnTo>
                    <a:pt x="1720" y="2536"/>
                  </a:lnTo>
                  <a:lnTo>
                    <a:pt x="1720" y="2540"/>
                  </a:lnTo>
                  <a:lnTo>
                    <a:pt x="1714" y="2540"/>
                  </a:lnTo>
                  <a:lnTo>
                    <a:pt x="1700" y="2540"/>
                  </a:lnTo>
                  <a:lnTo>
                    <a:pt x="1700" y="2550"/>
                  </a:lnTo>
                  <a:lnTo>
                    <a:pt x="1780" y="2550"/>
                  </a:lnTo>
                  <a:lnTo>
                    <a:pt x="1780" y="2540"/>
                  </a:lnTo>
                  <a:lnTo>
                    <a:pt x="1766" y="2540"/>
                  </a:lnTo>
                  <a:lnTo>
                    <a:pt x="1766" y="2540"/>
                  </a:lnTo>
                  <a:lnTo>
                    <a:pt x="1758" y="2540"/>
                  </a:lnTo>
                  <a:lnTo>
                    <a:pt x="1758" y="2536"/>
                  </a:lnTo>
                  <a:lnTo>
                    <a:pt x="1752" y="2498"/>
                  </a:lnTo>
                  <a:lnTo>
                    <a:pt x="1752" y="2376"/>
                  </a:lnTo>
                  <a:lnTo>
                    <a:pt x="1752" y="2376"/>
                  </a:lnTo>
                  <a:close/>
                  <a:moveTo>
                    <a:pt x="1964" y="2540"/>
                  </a:moveTo>
                  <a:lnTo>
                    <a:pt x="1942" y="2540"/>
                  </a:lnTo>
                  <a:lnTo>
                    <a:pt x="1942" y="2540"/>
                  </a:lnTo>
                  <a:lnTo>
                    <a:pt x="1936" y="2540"/>
                  </a:lnTo>
                  <a:lnTo>
                    <a:pt x="1932" y="2536"/>
                  </a:lnTo>
                  <a:lnTo>
                    <a:pt x="1932" y="2498"/>
                  </a:lnTo>
                  <a:lnTo>
                    <a:pt x="1932" y="2370"/>
                  </a:lnTo>
                  <a:lnTo>
                    <a:pt x="1936" y="2370"/>
                  </a:lnTo>
                  <a:lnTo>
                    <a:pt x="1936" y="2370"/>
                  </a:lnTo>
                  <a:lnTo>
                    <a:pt x="1970" y="2370"/>
                  </a:lnTo>
                  <a:lnTo>
                    <a:pt x="1984" y="2376"/>
                  </a:lnTo>
                  <a:lnTo>
                    <a:pt x="1992" y="2384"/>
                  </a:lnTo>
                  <a:lnTo>
                    <a:pt x="1992" y="2384"/>
                  </a:lnTo>
                  <a:lnTo>
                    <a:pt x="1992" y="2390"/>
                  </a:lnTo>
                  <a:lnTo>
                    <a:pt x="1998" y="2394"/>
                  </a:lnTo>
                  <a:lnTo>
                    <a:pt x="1998" y="2394"/>
                  </a:lnTo>
                  <a:lnTo>
                    <a:pt x="2002" y="2390"/>
                  </a:lnTo>
                  <a:lnTo>
                    <a:pt x="2002" y="2390"/>
                  </a:lnTo>
                  <a:lnTo>
                    <a:pt x="1992" y="2356"/>
                  </a:lnTo>
                  <a:lnTo>
                    <a:pt x="1838" y="2356"/>
                  </a:lnTo>
                  <a:lnTo>
                    <a:pt x="1838" y="2356"/>
                  </a:lnTo>
                  <a:lnTo>
                    <a:pt x="1828" y="2390"/>
                  </a:lnTo>
                  <a:lnTo>
                    <a:pt x="1828" y="2390"/>
                  </a:lnTo>
                  <a:lnTo>
                    <a:pt x="1832" y="2394"/>
                  </a:lnTo>
                  <a:lnTo>
                    <a:pt x="1832" y="2394"/>
                  </a:lnTo>
                  <a:lnTo>
                    <a:pt x="1832" y="2390"/>
                  </a:lnTo>
                  <a:lnTo>
                    <a:pt x="1838" y="2384"/>
                  </a:lnTo>
                  <a:lnTo>
                    <a:pt x="1838" y="2384"/>
                  </a:lnTo>
                  <a:lnTo>
                    <a:pt x="1846" y="2376"/>
                  </a:lnTo>
                  <a:lnTo>
                    <a:pt x="1860" y="2370"/>
                  </a:lnTo>
                  <a:lnTo>
                    <a:pt x="1890" y="2370"/>
                  </a:lnTo>
                  <a:lnTo>
                    <a:pt x="1898" y="2370"/>
                  </a:lnTo>
                  <a:lnTo>
                    <a:pt x="1898" y="2536"/>
                  </a:lnTo>
                  <a:lnTo>
                    <a:pt x="1898" y="2536"/>
                  </a:lnTo>
                  <a:lnTo>
                    <a:pt x="1894" y="2540"/>
                  </a:lnTo>
                  <a:lnTo>
                    <a:pt x="1894" y="2540"/>
                  </a:lnTo>
                  <a:lnTo>
                    <a:pt x="1870" y="2540"/>
                  </a:lnTo>
                  <a:lnTo>
                    <a:pt x="1870" y="2550"/>
                  </a:lnTo>
                  <a:lnTo>
                    <a:pt x="1964" y="2550"/>
                  </a:lnTo>
                  <a:lnTo>
                    <a:pt x="1964" y="2540"/>
                  </a:lnTo>
                  <a:lnTo>
                    <a:pt x="1964" y="2540"/>
                  </a:lnTo>
                  <a:close/>
                  <a:moveTo>
                    <a:pt x="2148" y="2466"/>
                  </a:moveTo>
                  <a:lnTo>
                    <a:pt x="2196" y="2376"/>
                  </a:lnTo>
                  <a:lnTo>
                    <a:pt x="2196" y="2376"/>
                  </a:lnTo>
                  <a:lnTo>
                    <a:pt x="2200" y="2370"/>
                  </a:lnTo>
                  <a:lnTo>
                    <a:pt x="2206" y="2370"/>
                  </a:lnTo>
                  <a:lnTo>
                    <a:pt x="2214" y="2370"/>
                  </a:lnTo>
                  <a:lnTo>
                    <a:pt x="2214" y="2362"/>
                  </a:lnTo>
                  <a:lnTo>
                    <a:pt x="2158" y="2362"/>
                  </a:lnTo>
                  <a:lnTo>
                    <a:pt x="2158" y="2370"/>
                  </a:lnTo>
                  <a:lnTo>
                    <a:pt x="2172" y="2370"/>
                  </a:lnTo>
                  <a:lnTo>
                    <a:pt x="2172" y="2370"/>
                  </a:lnTo>
                  <a:lnTo>
                    <a:pt x="2176" y="2370"/>
                  </a:lnTo>
                  <a:lnTo>
                    <a:pt x="2182" y="2370"/>
                  </a:lnTo>
                  <a:lnTo>
                    <a:pt x="2182" y="2370"/>
                  </a:lnTo>
                  <a:lnTo>
                    <a:pt x="2172" y="2390"/>
                  </a:lnTo>
                  <a:lnTo>
                    <a:pt x="2144" y="2456"/>
                  </a:lnTo>
                  <a:lnTo>
                    <a:pt x="2102" y="2376"/>
                  </a:lnTo>
                  <a:lnTo>
                    <a:pt x="2102" y="2376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096" y="2370"/>
                  </a:lnTo>
                  <a:lnTo>
                    <a:pt x="2116" y="2370"/>
                  </a:lnTo>
                  <a:lnTo>
                    <a:pt x="2116" y="2362"/>
                  </a:lnTo>
                  <a:lnTo>
                    <a:pt x="2036" y="2362"/>
                  </a:lnTo>
                  <a:lnTo>
                    <a:pt x="2036" y="2370"/>
                  </a:lnTo>
                  <a:lnTo>
                    <a:pt x="2050" y="2370"/>
                  </a:lnTo>
                  <a:lnTo>
                    <a:pt x="2050" y="2370"/>
                  </a:lnTo>
                  <a:lnTo>
                    <a:pt x="2054" y="2370"/>
                  </a:lnTo>
                  <a:lnTo>
                    <a:pt x="2074" y="2400"/>
                  </a:lnTo>
                  <a:lnTo>
                    <a:pt x="2110" y="2470"/>
                  </a:lnTo>
                  <a:lnTo>
                    <a:pt x="2110" y="2536"/>
                  </a:lnTo>
                  <a:lnTo>
                    <a:pt x="2110" y="2536"/>
                  </a:lnTo>
                  <a:lnTo>
                    <a:pt x="2110" y="2540"/>
                  </a:lnTo>
                  <a:lnTo>
                    <a:pt x="2106" y="2540"/>
                  </a:lnTo>
                  <a:lnTo>
                    <a:pt x="2092" y="2540"/>
                  </a:lnTo>
                  <a:lnTo>
                    <a:pt x="2092" y="2550"/>
                  </a:lnTo>
                  <a:lnTo>
                    <a:pt x="2172" y="2550"/>
                  </a:lnTo>
                  <a:lnTo>
                    <a:pt x="2172" y="2540"/>
                  </a:lnTo>
                  <a:lnTo>
                    <a:pt x="2158" y="2540"/>
                  </a:lnTo>
                  <a:lnTo>
                    <a:pt x="2158" y="2540"/>
                  </a:lnTo>
                  <a:lnTo>
                    <a:pt x="2154" y="2540"/>
                  </a:lnTo>
                  <a:lnTo>
                    <a:pt x="2148" y="2536"/>
                  </a:lnTo>
                  <a:lnTo>
                    <a:pt x="2148" y="2498"/>
                  </a:lnTo>
                  <a:lnTo>
                    <a:pt x="2148" y="2466"/>
                  </a:lnTo>
                  <a:lnTo>
                    <a:pt x="2148" y="2466"/>
                  </a:lnTo>
                  <a:close/>
                  <a:moveTo>
                    <a:pt x="1282" y="2752"/>
                  </a:moveTo>
                  <a:lnTo>
                    <a:pt x="1282" y="2752"/>
                  </a:lnTo>
                  <a:lnTo>
                    <a:pt x="1268" y="2876"/>
                  </a:lnTo>
                  <a:lnTo>
                    <a:pt x="1268" y="2876"/>
                  </a:lnTo>
                  <a:lnTo>
                    <a:pt x="1258" y="2908"/>
                  </a:lnTo>
                  <a:lnTo>
                    <a:pt x="1248" y="2926"/>
                  </a:lnTo>
                  <a:lnTo>
                    <a:pt x="1238" y="2936"/>
                  </a:lnTo>
                  <a:lnTo>
                    <a:pt x="1234" y="2936"/>
                  </a:lnTo>
                  <a:lnTo>
                    <a:pt x="1234" y="2936"/>
                  </a:lnTo>
                  <a:lnTo>
                    <a:pt x="1230" y="2926"/>
                  </a:lnTo>
                  <a:lnTo>
                    <a:pt x="1216" y="2922"/>
                  </a:lnTo>
                  <a:lnTo>
                    <a:pt x="1216" y="2922"/>
                  </a:lnTo>
                  <a:lnTo>
                    <a:pt x="1210" y="2926"/>
                  </a:lnTo>
                  <a:lnTo>
                    <a:pt x="1206" y="2932"/>
                  </a:lnTo>
                  <a:lnTo>
                    <a:pt x="1206" y="2932"/>
                  </a:lnTo>
                  <a:lnTo>
                    <a:pt x="1206" y="2936"/>
                  </a:lnTo>
                  <a:lnTo>
                    <a:pt x="1216" y="2942"/>
                  </a:lnTo>
                  <a:lnTo>
                    <a:pt x="1230" y="2946"/>
                  </a:lnTo>
                  <a:lnTo>
                    <a:pt x="1230" y="2946"/>
                  </a:lnTo>
                  <a:lnTo>
                    <a:pt x="1238" y="2946"/>
                  </a:lnTo>
                  <a:lnTo>
                    <a:pt x="1262" y="2932"/>
                  </a:lnTo>
                  <a:lnTo>
                    <a:pt x="1272" y="2922"/>
                  </a:lnTo>
                  <a:lnTo>
                    <a:pt x="1286" y="2908"/>
                  </a:lnTo>
                  <a:lnTo>
                    <a:pt x="1296" y="2890"/>
                  </a:lnTo>
                  <a:lnTo>
                    <a:pt x="1300" y="2860"/>
                  </a:lnTo>
                  <a:lnTo>
                    <a:pt x="1310" y="2752"/>
                  </a:lnTo>
                  <a:lnTo>
                    <a:pt x="1334" y="2752"/>
                  </a:lnTo>
                  <a:lnTo>
                    <a:pt x="1334" y="2744"/>
                  </a:lnTo>
                  <a:lnTo>
                    <a:pt x="1310" y="2744"/>
                  </a:lnTo>
                  <a:lnTo>
                    <a:pt x="1310" y="2744"/>
                  </a:lnTo>
                  <a:lnTo>
                    <a:pt x="1318" y="2696"/>
                  </a:lnTo>
                  <a:lnTo>
                    <a:pt x="1324" y="2678"/>
                  </a:lnTo>
                  <a:lnTo>
                    <a:pt x="1334" y="2668"/>
                  </a:lnTo>
                  <a:lnTo>
                    <a:pt x="1338" y="2664"/>
                  </a:lnTo>
                  <a:lnTo>
                    <a:pt x="1338" y="2664"/>
                  </a:lnTo>
                  <a:lnTo>
                    <a:pt x="1348" y="2672"/>
                  </a:lnTo>
                  <a:lnTo>
                    <a:pt x="1356" y="2678"/>
                  </a:lnTo>
                  <a:lnTo>
                    <a:pt x="1356" y="2678"/>
                  </a:lnTo>
                  <a:lnTo>
                    <a:pt x="1366" y="2678"/>
                  </a:lnTo>
                  <a:lnTo>
                    <a:pt x="1370" y="2668"/>
                  </a:lnTo>
                  <a:lnTo>
                    <a:pt x="1370" y="2668"/>
                  </a:lnTo>
                  <a:lnTo>
                    <a:pt x="1366" y="2664"/>
                  </a:lnTo>
                  <a:lnTo>
                    <a:pt x="1362" y="2658"/>
                  </a:lnTo>
                  <a:lnTo>
                    <a:pt x="1348" y="2658"/>
                  </a:lnTo>
                  <a:lnTo>
                    <a:pt x="1348" y="2658"/>
                  </a:lnTo>
                  <a:lnTo>
                    <a:pt x="1334" y="2658"/>
                  </a:lnTo>
                  <a:lnTo>
                    <a:pt x="1318" y="2664"/>
                  </a:lnTo>
                  <a:lnTo>
                    <a:pt x="1304" y="2672"/>
                  </a:lnTo>
                  <a:lnTo>
                    <a:pt x="1296" y="2686"/>
                  </a:lnTo>
                  <a:lnTo>
                    <a:pt x="1296" y="2686"/>
                  </a:lnTo>
                  <a:lnTo>
                    <a:pt x="1286" y="2710"/>
                  </a:lnTo>
                  <a:lnTo>
                    <a:pt x="1282" y="2744"/>
                  </a:lnTo>
                  <a:lnTo>
                    <a:pt x="1262" y="2744"/>
                  </a:lnTo>
                  <a:lnTo>
                    <a:pt x="1262" y="2752"/>
                  </a:lnTo>
                  <a:lnTo>
                    <a:pt x="1282" y="2752"/>
                  </a:lnTo>
                  <a:lnTo>
                    <a:pt x="1282" y="2752"/>
                  </a:lnTo>
                  <a:close/>
                  <a:moveTo>
                    <a:pt x="382" y="3044"/>
                  </a:moveTo>
                  <a:lnTo>
                    <a:pt x="382" y="3044"/>
                  </a:lnTo>
                  <a:lnTo>
                    <a:pt x="358" y="3036"/>
                  </a:lnTo>
                  <a:lnTo>
                    <a:pt x="330" y="3030"/>
                  </a:lnTo>
                  <a:lnTo>
                    <a:pt x="330" y="3030"/>
                  </a:lnTo>
                  <a:lnTo>
                    <a:pt x="306" y="3036"/>
                  </a:lnTo>
                  <a:lnTo>
                    <a:pt x="286" y="3040"/>
                  </a:lnTo>
                  <a:lnTo>
                    <a:pt x="264" y="3050"/>
                  </a:lnTo>
                  <a:lnTo>
                    <a:pt x="250" y="3064"/>
                  </a:lnTo>
                  <a:lnTo>
                    <a:pt x="230" y="3078"/>
                  </a:lnTo>
                  <a:lnTo>
                    <a:pt x="220" y="3096"/>
                  </a:lnTo>
                  <a:lnTo>
                    <a:pt x="212" y="3116"/>
                  </a:lnTo>
                  <a:lnTo>
                    <a:pt x="212" y="3140"/>
                  </a:lnTo>
                  <a:lnTo>
                    <a:pt x="212" y="3140"/>
                  </a:lnTo>
                  <a:lnTo>
                    <a:pt x="212" y="3162"/>
                  </a:lnTo>
                  <a:lnTo>
                    <a:pt x="220" y="3182"/>
                  </a:lnTo>
                  <a:lnTo>
                    <a:pt x="226" y="3200"/>
                  </a:lnTo>
                  <a:lnTo>
                    <a:pt x="240" y="3210"/>
                  </a:lnTo>
                  <a:lnTo>
                    <a:pt x="254" y="3220"/>
                  </a:lnTo>
                  <a:lnTo>
                    <a:pt x="272" y="3228"/>
                  </a:lnTo>
                  <a:lnTo>
                    <a:pt x="292" y="3234"/>
                  </a:lnTo>
                  <a:lnTo>
                    <a:pt x="316" y="3234"/>
                  </a:lnTo>
                  <a:lnTo>
                    <a:pt x="316" y="3234"/>
                  </a:lnTo>
                  <a:lnTo>
                    <a:pt x="348" y="3228"/>
                  </a:lnTo>
                  <a:lnTo>
                    <a:pt x="386" y="3220"/>
                  </a:lnTo>
                  <a:lnTo>
                    <a:pt x="386" y="3220"/>
                  </a:lnTo>
                  <a:lnTo>
                    <a:pt x="386" y="3190"/>
                  </a:lnTo>
                  <a:lnTo>
                    <a:pt x="386" y="3190"/>
                  </a:lnTo>
                  <a:lnTo>
                    <a:pt x="382" y="3186"/>
                  </a:lnTo>
                  <a:lnTo>
                    <a:pt x="382" y="3186"/>
                  </a:lnTo>
                  <a:lnTo>
                    <a:pt x="382" y="3190"/>
                  </a:lnTo>
                  <a:lnTo>
                    <a:pt x="376" y="3190"/>
                  </a:lnTo>
                  <a:lnTo>
                    <a:pt x="376" y="3190"/>
                  </a:lnTo>
                  <a:lnTo>
                    <a:pt x="372" y="3204"/>
                  </a:lnTo>
                  <a:lnTo>
                    <a:pt x="352" y="3214"/>
                  </a:lnTo>
                  <a:lnTo>
                    <a:pt x="338" y="3220"/>
                  </a:lnTo>
                  <a:lnTo>
                    <a:pt x="320" y="3224"/>
                  </a:lnTo>
                  <a:lnTo>
                    <a:pt x="320" y="3224"/>
                  </a:lnTo>
                  <a:lnTo>
                    <a:pt x="306" y="3220"/>
                  </a:lnTo>
                  <a:lnTo>
                    <a:pt x="292" y="3214"/>
                  </a:lnTo>
                  <a:lnTo>
                    <a:pt x="278" y="3204"/>
                  </a:lnTo>
                  <a:lnTo>
                    <a:pt x="268" y="3196"/>
                  </a:lnTo>
                  <a:lnTo>
                    <a:pt x="258" y="3182"/>
                  </a:lnTo>
                  <a:lnTo>
                    <a:pt x="254" y="3168"/>
                  </a:lnTo>
                  <a:lnTo>
                    <a:pt x="250" y="3134"/>
                  </a:lnTo>
                  <a:lnTo>
                    <a:pt x="250" y="3134"/>
                  </a:lnTo>
                  <a:lnTo>
                    <a:pt x="250" y="3116"/>
                  </a:lnTo>
                  <a:lnTo>
                    <a:pt x="254" y="3102"/>
                  </a:lnTo>
                  <a:lnTo>
                    <a:pt x="258" y="3082"/>
                  </a:lnTo>
                  <a:lnTo>
                    <a:pt x="268" y="3074"/>
                  </a:lnTo>
                  <a:lnTo>
                    <a:pt x="282" y="3058"/>
                  </a:lnTo>
                  <a:lnTo>
                    <a:pt x="296" y="3054"/>
                  </a:lnTo>
                  <a:lnTo>
                    <a:pt x="310" y="3044"/>
                  </a:lnTo>
                  <a:lnTo>
                    <a:pt x="330" y="3044"/>
                  </a:lnTo>
                  <a:lnTo>
                    <a:pt x="330" y="3044"/>
                  </a:lnTo>
                  <a:lnTo>
                    <a:pt x="358" y="3050"/>
                  </a:lnTo>
                  <a:lnTo>
                    <a:pt x="366" y="3054"/>
                  </a:lnTo>
                  <a:lnTo>
                    <a:pt x="372" y="3064"/>
                  </a:lnTo>
                  <a:lnTo>
                    <a:pt x="372" y="3064"/>
                  </a:lnTo>
                  <a:lnTo>
                    <a:pt x="372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76" y="3068"/>
                  </a:lnTo>
                  <a:lnTo>
                    <a:pt x="382" y="3068"/>
                  </a:lnTo>
                  <a:lnTo>
                    <a:pt x="382" y="3044"/>
                  </a:lnTo>
                  <a:lnTo>
                    <a:pt x="382" y="3044"/>
                  </a:lnTo>
                  <a:lnTo>
                    <a:pt x="382" y="3044"/>
                  </a:lnTo>
                  <a:close/>
                  <a:moveTo>
                    <a:pt x="726" y="3054"/>
                  </a:moveTo>
                  <a:lnTo>
                    <a:pt x="726" y="3054"/>
                  </a:lnTo>
                  <a:lnTo>
                    <a:pt x="726" y="3050"/>
                  </a:lnTo>
                  <a:lnTo>
                    <a:pt x="730" y="3050"/>
                  </a:lnTo>
                  <a:lnTo>
                    <a:pt x="744" y="3050"/>
                  </a:lnTo>
                  <a:lnTo>
                    <a:pt x="744" y="3040"/>
                  </a:lnTo>
                  <a:lnTo>
                    <a:pt x="664" y="3040"/>
                  </a:lnTo>
                  <a:lnTo>
                    <a:pt x="664" y="3050"/>
                  </a:lnTo>
                  <a:lnTo>
                    <a:pt x="678" y="3050"/>
                  </a:lnTo>
                  <a:lnTo>
                    <a:pt x="678" y="3050"/>
                  </a:lnTo>
                  <a:lnTo>
                    <a:pt x="682" y="3050"/>
                  </a:lnTo>
                  <a:lnTo>
                    <a:pt x="688" y="3054"/>
                  </a:lnTo>
                  <a:lnTo>
                    <a:pt x="688" y="3088"/>
                  </a:lnTo>
                  <a:lnTo>
                    <a:pt x="688" y="3214"/>
                  </a:lnTo>
                  <a:lnTo>
                    <a:pt x="688" y="3214"/>
                  </a:lnTo>
                  <a:lnTo>
                    <a:pt x="688" y="3220"/>
                  </a:lnTo>
                  <a:lnTo>
                    <a:pt x="682" y="3220"/>
                  </a:lnTo>
                  <a:lnTo>
                    <a:pt x="674" y="3220"/>
                  </a:lnTo>
                  <a:lnTo>
                    <a:pt x="674" y="3228"/>
                  </a:lnTo>
                  <a:lnTo>
                    <a:pt x="814" y="3228"/>
                  </a:lnTo>
                  <a:lnTo>
                    <a:pt x="814" y="3228"/>
                  </a:lnTo>
                  <a:lnTo>
                    <a:pt x="820" y="3200"/>
                  </a:lnTo>
                  <a:lnTo>
                    <a:pt x="820" y="3200"/>
                  </a:lnTo>
                  <a:lnTo>
                    <a:pt x="820" y="3196"/>
                  </a:lnTo>
                  <a:lnTo>
                    <a:pt x="820" y="3196"/>
                  </a:lnTo>
                  <a:lnTo>
                    <a:pt x="814" y="3200"/>
                  </a:lnTo>
                  <a:lnTo>
                    <a:pt x="814" y="3200"/>
                  </a:lnTo>
                  <a:lnTo>
                    <a:pt x="800" y="3210"/>
                  </a:lnTo>
                  <a:lnTo>
                    <a:pt x="782" y="3214"/>
                  </a:lnTo>
                  <a:lnTo>
                    <a:pt x="744" y="3220"/>
                  </a:lnTo>
                  <a:lnTo>
                    <a:pt x="734" y="3220"/>
                  </a:lnTo>
                  <a:lnTo>
                    <a:pt x="734" y="3220"/>
                  </a:lnTo>
                  <a:lnTo>
                    <a:pt x="730" y="3214"/>
                  </a:lnTo>
                  <a:lnTo>
                    <a:pt x="726" y="3210"/>
                  </a:lnTo>
                  <a:lnTo>
                    <a:pt x="726" y="3154"/>
                  </a:lnTo>
                  <a:lnTo>
                    <a:pt x="726" y="3054"/>
                  </a:lnTo>
                  <a:lnTo>
                    <a:pt x="726" y="3054"/>
                  </a:lnTo>
                  <a:close/>
                  <a:moveTo>
                    <a:pt x="918" y="3054"/>
                  </a:moveTo>
                  <a:lnTo>
                    <a:pt x="918" y="3054"/>
                  </a:lnTo>
                  <a:lnTo>
                    <a:pt x="918" y="3050"/>
                  </a:lnTo>
                  <a:lnTo>
                    <a:pt x="924" y="3050"/>
                  </a:lnTo>
                  <a:lnTo>
                    <a:pt x="938" y="3050"/>
                  </a:lnTo>
                  <a:lnTo>
                    <a:pt x="938" y="3040"/>
                  </a:lnTo>
                  <a:lnTo>
                    <a:pt x="862" y="3040"/>
                  </a:lnTo>
                  <a:lnTo>
                    <a:pt x="862" y="3050"/>
                  </a:lnTo>
                  <a:lnTo>
                    <a:pt x="872" y="3050"/>
                  </a:lnTo>
                  <a:lnTo>
                    <a:pt x="872" y="3050"/>
                  </a:lnTo>
                  <a:lnTo>
                    <a:pt x="880" y="3050"/>
                  </a:lnTo>
                  <a:lnTo>
                    <a:pt x="880" y="3054"/>
                  </a:lnTo>
                  <a:lnTo>
                    <a:pt x="886" y="3088"/>
                  </a:lnTo>
                  <a:lnTo>
                    <a:pt x="886" y="3214"/>
                  </a:lnTo>
                  <a:lnTo>
                    <a:pt x="886" y="3214"/>
                  </a:lnTo>
                  <a:lnTo>
                    <a:pt x="886" y="3220"/>
                  </a:lnTo>
                  <a:lnTo>
                    <a:pt x="880" y="3220"/>
                  </a:lnTo>
                  <a:lnTo>
                    <a:pt x="866" y="3220"/>
                  </a:lnTo>
                  <a:lnTo>
                    <a:pt x="866" y="3228"/>
                  </a:lnTo>
                  <a:lnTo>
                    <a:pt x="946" y="3228"/>
                  </a:lnTo>
                  <a:lnTo>
                    <a:pt x="946" y="3220"/>
                  </a:lnTo>
                  <a:lnTo>
                    <a:pt x="932" y="3220"/>
                  </a:lnTo>
                  <a:lnTo>
                    <a:pt x="932" y="3220"/>
                  </a:lnTo>
                  <a:lnTo>
                    <a:pt x="924" y="3220"/>
                  </a:lnTo>
                  <a:lnTo>
                    <a:pt x="924" y="3214"/>
                  </a:lnTo>
                  <a:lnTo>
                    <a:pt x="918" y="3176"/>
                  </a:lnTo>
                  <a:lnTo>
                    <a:pt x="918" y="3054"/>
                  </a:lnTo>
                  <a:lnTo>
                    <a:pt x="918" y="3054"/>
                  </a:lnTo>
                  <a:close/>
                  <a:moveTo>
                    <a:pt x="1088" y="3228"/>
                  </a:moveTo>
                  <a:lnTo>
                    <a:pt x="1088" y="3220"/>
                  </a:lnTo>
                  <a:lnTo>
                    <a:pt x="1074" y="3220"/>
                  </a:lnTo>
                  <a:lnTo>
                    <a:pt x="1074" y="3220"/>
                  </a:lnTo>
                  <a:lnTo>
                    <a:pt x="1070" y="3220"/>
                  </a:lnTo>
                  <a:lnTo>
                    <a:pt x="1064" y="3214"/>
                  </a:lnTo>
                  <a:lnTo>
                    <a:pt x="1064" y="3176"/>
                  </a:lnTo>
                  <a:lnTo>
                    <a:pt x="1064" y="3130"/>
                  </a:lnTo>
                  <a:lnTo>
                    <a:pt x="1092" y="3130"/>
                  </a:lnTo>
                  <a:lnTo>
                    <a:pt x="1092" y="3130"/>
                  </a:lnTo>
                  <a:lnTo>
                    <a:pt x="1122" y="3134"/>
                  </a:lnTo>
                  <a:lnTo>
                    <a:pt x="1126" y="3134"/>
                  </a:lnTo>
                  <a:lnTo>
                    <a:pt x="1126" y="3140"/>
                  </a:lnTo>
                  <a:lnTo>
                    <a:pt x="1126" y="3148"/>
                  </a:lnTo>
                  <a:lnTo>
                    <a:pt x="1136" y="3148"/>
                  </a:lnTo>
                  <a:lnTo>
                    <a:pt x="1136" y="3096"/>
                  </a:lnTo>
                  <a:lnTo>
                    <a:pt x="1126" y="3096"/>
                  </a:lnTo>
                  <a:lnTo>
                    <a:pt x="1126" y="3106"/>
                  </a:lnTo>
                  <a:lnTo>
                    <a:pt x="1126" y="3106"/>
                  </a:lnTo>
                  <a:lnTo>
                    <a:pt x="1126" y="3110"/>
                  </a:lnTo>
                  <a:lnTo>
                    <a:pt x="1122" y="3116"/>
                  </a:lnTo>
                  <a:lnTo>
                    <a:pt x="1092" y="3120"/>
                  </a:lnTo>
                  <a:lnTo>
                    <a:pt x="1064" y="3120"/>
                  </a:lnTo>
                  <a:lnTo>
                    <a:pt x="1064" y="3054"/>
                  </a:lnTo>
                  <a:lnTo>
                    <a:pt x="1064" y="3054"/>
                  </a:lnTo>
                  <a:lnTo>
                    <a:pt x="1064" y="3050"/>
                  </a:lnTo>
                  <a:lnTo>
                    <a:pt x="1070" y="3050"/>
                  </a:lnTo>
                  <a:lnTo>
                    <a:pt x="1088" y="3050"/>
                  </a:lnTo>
                  <a:lnTo>
                    <a:pt x="1088" y="3050"/>
                  </a:lnTo>
                  <a:lnTo>
                    <a:pt x="1112" y="3050"/>
                  </a:lnTo>
                  <a:lnTo>
                    <a:pt x="1126" y="3054"/>
                  </a:lnTo>
                  <a:lnTo>
                    <a:pt x="1136" y="3058"/>
                  </a:lnTo>
                  <a:lnTo>
                    <a:pt x="1140" y="3064"/>
                  </a:lnTo>
                  <a:lnTo>
                    <a:pt x="1140" y="3064"/>
                  </a:lnTo>
                  <a:lnTo>
                    <a:pt x="1140" y="3068"/>
                  </a:lnTo>
                  <a:lnTo>
                    <a:pt x="1144" y="3068"/>
                  </a:lnTo>
                  <a:lnTo>
                    <a:pt x="1144" y="3068"/>
                  </a:lnTo>
                  <a:lnTo>
                    <a:pt x="1150" y="3064"/>
                  </a:lnTo>
                  <a:lnTo>
                    <a:pt x="1150" y="3036"/>
                  </a:lnTo>
                  <a:lnTo>
                    <a:pt x="1004" y="3036"/>
                  </a:lnTo>
                  <a:lnTo>
                    <a:pt x="1004" y="3050"/>
                  </a:lnTo>
                  <a:lnTo>
                    <a:pt x="1018" y="3050"/>
                  </a:lnTo>
                  <a:lnTo>
                    <a:pt x="1018" y="3050"/>
                  </a:lnTo>
                  <a:lnTo>
                    <a:pt x="1022" y="3050"/>
                  </a:lnTo>
                  <a:lnTo>
                    <a:pt x="1026" y="3054"/>
                  </a:lnTo>
                  <a:lnTo>
                    <a:pt x="1026" y="3088"/>
                  </a:lnTo>
                  <a:lnTo>
                    <a:pt x="1026" y="3214"/>
                  </a:lnTo>
                  <a:lnTo>
                    <a:pt x="1026" y="3214"/>
                  </a:lnTo>
                  <a:lnTo>
                    <a:pt x="1026" y="3220"/>
                  </a:lnTo>
                  <a:lnTo>
                    <a:pt x="1022" y="3220"/>
                  </a:lnTo>
                  <a:lnTo>
                    <a:pt x="1012" y="3220"/>
                  </a:lnTo>
                  <a:lnTo>
                    <a:pt x="1012" y="3228"/>
                  </a:lnTo>
                  <a:lnTo>
                    <a:pt x="1088" y="3228"/>
                  </a:lnTo>
                  <a:lnTo>
                    <a:pt x="1088" y="3228"/>
                  </a:lnTo>
                  <a:close/>
                  <a:moveTo>
                    <a:pt x="1700" y="3040"/>
                  </a:moveTo>
                  <a:lnTo>
                    <a:pt x="1648" y="3040"/>
                  </a:lnTo>
                  <a:lnTo>
                    <a:pt x="1648" y="3050"/>
                  </a:lnTo>
                  <a:lnTo>
                    <a:pt x="1658" y="3050"/>
                  </a:lnTo>
                  <a:lnTo>
                    <a:pt x="1658" y="3050"/>
                  </a:lnTo>
                  <a:lnTo>
                    <a:pt x="1664" y="3050"/>
                  </a:lnTo>
                  <a:lnTo>
                    <a:pt x="1668" y="3058"/>
                  </a:lnTo>
                  <a:lnTo>
                    <a:pt x="1672" y="3078"/>
                  </a:lnTo>
                  <a:lnTo>
                    <a:pt x="1672" y="3214"/>
                  </a:lnTo>
                  <a:lnTo>
                    <a:pt x="1672" y="3214"/>
                  </a:lnTo>
                  <a:lnTo>
                    <a:pt x="1672" y="3220"/>
                  </a:lnTo>
                  <a:lnTo>
                    <a:pt x="1668" y="3220"/>
                  </a:lnTo>
                  <a:lnTo>
                    <a:pt x="1658" y="3220"/>
                  </a:lnTo>
                  <a:lnTo>
                    <a:pt x="1658" y="3228"/>
                  </a:lnTo>
                  <a:lnTo>
                    <a:pt x="1714" y="3228"/>
                  </a:lnTo>
                  <a:lnTo>
                    <a:pt x="1714" y="3220"/>
                  </a:lnTo>
                  <a:lnTo>
                    <a:pt x="1700" y="3220"/>
                  </a:lnTo>
                  <a:lnTo>
                    <a:pt x="1700" y="3220"/>
                  </a:lnTo>
                  <a:lnTo>
                    <a:pt x="1692" y="3220"/>
                  </a:lnTo>
                  <a:lnTo>
                    <a:pt x="1692" y="3210"/>
                  </a:lnTo>
                  <a:lnTo>
                    <a:pt x="1692" y="3210"/>
                  </a:lnTo>
                  <a:lnTo>
                    <a:pt x="1686" y="3158"/>
                  </a:lnTo>
                  <a:lnTo>
                    <a:pt x="1686" y="3074"/>
                  </a:lnTo>
                  <a:lnTo>
                    <a:pt x="1818" y="3224"/>
                  </a:lnTo>
                  <a:lnTo>
                    <a:pt x="1818" y="3224"/>
                  </a:lnTo>
                  <a:lnTo>
                    <a:pt x="1828" y="3234"/>
                  </a:lnTo>
                  <a:lnTo>
                    <a:pt x="1828" y="3234"/>
                  </a:lnTo>
                  <a:lnTo>
                    <a:pt x="1832" y="3228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32" y="3050"/>
                  </a:lnTo>
                  <a:lnTo>
                    <a:pt x="1842" y="3050"/>
                  </a:lnTo>
                  <a:lnTo>
                    <a:pt x="1852" y="3050"/>
                  </a:lnTo>
                  <a:lnTo>
                    <a:pt x="1852" y="3040"/>
                  </a:lnTo>
                  <a:lnTo>
                    <a:pt x="1794" y="3040"/>
                  </a:lnTo>
                  <a:lnTo>
                    <a:pt x="1794" y="3050"/>
                  </a:lnTo>
                  <a:lnTo>
                    <a:pt x="1804" y="3050"/>
                  </a:lnTo>
                  <a:lnTo>
                    <a:pt x="1804" y="3050"/>
                  </a:lnTo>
                  <a:lnTo>
                    <a:pt x="1814" y="3050"/>
                  </a:lnTo>
                  <a:lnTo>
                    <a:pt x="1818" y="3058"/>
                  </a:lnTo>
                  <a:lnTo>
                    <a:pt x="1818" y="3058"/>
                  </a:lnTo>
                  <a:lnTo>
                    <a:pt x="1818" y="3110"/>
                  </a:lnTo>
                  <a:lnTo>
                    <a:pt x="1818" y="3172"/>
                  </a:lnTo>
                  <a:lnTo>
                    <a:pt x="1700" y="3040"/>
                  </a:lnTo>
                  <a:lnTo>
                    <a:pt x="1700" y="3040"/>
                  </a:lnTo>
                  <a:close/>
                  <a:moveTo>
                    <a:pt x="1956" y="3054"/>
                  </a:moveTo>
                  <a:lnTo>
                    <a:pt x="1956" y="3054"/>
                  </a:lnTo>
                  <a:lnTo>
                    <a:pt x="1956" y="3050"/>
                  </a:lnTo>
                  <a:lnTo>
                    <a:pt x="1960" y="3050"/>
                  </a:lnTo>
                  <a:lnTo>
                    <a:pt x="1974" y="3050"/>
                  </a:lnTo>
                  <a:lnTo>
                    <a:pt x="1974" y="3040"/>
                  </a:lnTo>
                  <a:lnTo>
                    <a:pt x="1898" y="3040"/>
                  </a:lnTo>
                  <a:lnTo>
                    <a:pt x="1898" y="3050"/>
                  </a:lnTo>
                  <a:lnTo>
                    <a:pt x="1912" y="3050"/>
                  </a:lnTo>
                  <a:lnTo>
                    <a:pt x="1912" y="3050"/>
                  </a:lnTo>
                  <a:lnTo>
                    <a:pt x="1918" y="3050"/>
                  </a:lnTo>
                  <a:lnTo>
                    <a:pt x="1918" y="3054"/>
                  </a:lnTo>
                  <a:lnTo>
                    <a:pt x="1922" y="3088"/>
                  </a:lnTo>
                  <a:lnTo>
                    <a:pt x="1922" y="3214"/>
                  </a:lnTo>
                  <a:lnTo>
                    <a:pt x="1922" y="3214"/>
                  </a:lnTo>
                  <a:lnTo>
                    <a:pt x="1922" y="3220"/>
                  </a:lnTo>
                  <a:lnTo>
                    <a:pt x="1918" y="3220"/>
                  </a:lnTo>
                  <a:lnTo>
                    <a:pt x="1904" y="3220"/>
                  </a:lnTo>
                  <a:lnTo>
                    <a:pt x="1904" y="3228"/>
                  </a:lnTo>
                  <a:lnTo>
                    <a:pt x="1984" y="3228"/>
                  </a:lnTo>
                  <a:lnTo>
                    <a:pt x="1984" y="3220"/>
                  </a:lnTo>
                  <a:lnTo>
                    <a:pt x="1970" y="3220"/>
                  </a:lnTo>
                  <a:lnTo>
                    <a:pt x="1970" y="3220"/>
                  </a:lnTo>
                  <a:lnTo>
                    <a:pt x="1964" y="3220"/>
                  </a:lnTo>
                  <a:lnTo>
                    <a:pt x="1960" y="3214"/>
                  </a:lnTo>
                  <a:lnTo>
                    <a:pt x="1956" y="3176"/>
                  </a:lnTo>
                  <a:lnTo>
                    <a:pt x="1956" y="3054"/>
                  </a:lnTo>
                  <a:lnTo>
                    <a:pt x="1956" y="3054"/>
                  </a:lnTo>
                  <a:close/>
                  <a:moveTo>
                    <a:pt x="240" y="2810"/>
                  </a:moveTo>
                  <a:lnTo>
                    <a:pt x="1012" y="2810"/>
                  </a:lnTo>
                  <a:lnTo>
                    <a:pt x="1012" y="2780"/>
                  </a:lnTo>
                  <a:lnTo>
                    <a:pt x="240" y="2780"/>
                  </a:lnTo>
                  <a:lnTo>
                    <a:pt x="240" y="2810"/>
                  </a:lnTo>
                  <a:lnTo>
                    <a:pt x="240" y="2810"/>
                  </a:lnTo>
                  <a:close/>
                  <a:moveTo>
                    <a:pt x="1400" y="2794"/>
                  </a:moveTo>
                  <a:lnTo>
                    <a:pt x="1400" y="2794"/>
                  </a:lnTo>
                  <a:lnTo>
                    <a:pt x="1400" y="2794"/>
                  </a:lnTo>
                  <a:close/>
                  <a:moveTo>
                    <a:pt x="1012" y="2794"/>
                  </a:moveTo>
                  <a:lnTo>
                    <a:pt x="1012" y="2794"/>
                  </a:lnTo>
                  <a:lnTo>
                    <a:pt x="1012" y="2794"/>
                  </a:lnTo>
                  <a:close/>
                  <a:moveTo>
                    <a:pt x="1400" y="2810"/>
                  </a:moveTo>
                  <a:lnTo>
                    <a:pt x="2182" y="2810"/>
                  </a:lnTo>
                  <a:lnTo>
                    <a:pt x="2182" y="2780"/>
                  </a:lnTo>
                  <a:lnTo>
                    <a:pt x="1400" y="2780"/>
                  </a:lnTo>
                  <a:lnTo>
                    <a:pt x="1400" y="2810"/>
                  </a:lnTo>
                  <a:lnTo>
                    <a:pt x="1400" y="2810"/>
                  </a:lnTo>
                  <a:close/>
                  <a:moveTo>
                    <a:pt x="0" y="0"/>
                  </a:moveTo>
                  <a:lnTo>
                    <a:pt x="0" y="3446"/>
                  </a:lnTo>
                  <a:lnTo>
                    <a:pt x="2460" y="3446"/>
                  </a:lnTo>
                  <a:lnTo>
                    <a:pt x="246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780" y="80"/>
                  </a:moveTo>
                  <a:lnTo>
                    <a:pt x="1780" y="80"/>
                  </a:lnTo>
                  <a:lnTo>
                    <a:pt x="1842" y="94"/>
                  </a:lnTo>
                  <a:lnTo>
                    <a:pt x="1898" y="118"/>
                  </a:lnTo>
                  <a:lnTo>
                    <a:pt x="1950" y="156"/>
                  </a:lnTo>
                  <a:lnTo>
                    <a:pt x="2012" y="208"/>
                  </a:lnTo>
                  <a:lnTo>
                    <a:pt x="2012" y="208"/>
                  </a:lnTo>
                  <a:lnTo>
                    <a:pt x="2036" y="232"/>
                  </a:lnTo>
                  <a:lnTo>
                    <a:pt x="2054" y="264"/>
                  </a:lnTo>
                  <a:lnTo>
                    <a:pt x="2074" y="298"/>
                  </a:lnTo>
                  <a:lnTo>
                    <a:pt x="2088" y="334"/>
                  </a:lnTo>
                  <a:lnTo>
                    <a:pt x="2096" y="378"/>
                  </a:lnTo>
                  <a:lnTo>
                    <a:pt x="2106" y="420"/>
                  </a:lnTo>
                  <a:lnTo>
                    <a:pt x="2120" y="510"/>
                  </a:lnTo>
                  <a:lnTo>
                    <a:pt x="2120" y="604"/>
                  </a:lnTo>
                  <a:lnTo>
                    <a:pt x="2110" y="688"/>
                  </a:lnTo>
                  <a:lnTo>
                    <a:pt x="2096" y="760"/>
                  </a:lnTo>
                  <a:lnTo>
                    <a:pt x="2088" y="792"/>
                  </a:lnTo>
                  <a:lnTo>
                    <a:pt x="2074" y="816"/>
                  </a:lnTo>
                  <a:lnTo>
                    <a:pt x="2074" y="816"/>
                  </a:lnTo>
                  <a:lnTo>
                    <a:pt x="2036" y="882"/>
                  </a:lnTo>
                  <a:lnTo>
                    <a:pt x="2008" y="924"/>
                  </a:lnTo>
                  <a:lnTo>
                    <a:pt x="1974" y="966"/>
                  </a:lnTo>
                  <a:lnTo>
                    <a:pt x="1932" y="1014"/>
                  </a:lnTo>
                  <a:lnTo>
                    <a:pt x="1876" y="1056"/>
                  </a:lnTo>
                  <a:lnTo>
                    <a:pt x="1814" y="1104"/>
                  </a:lnTo>
                  <a:lnTo>
                    <a:pt x="1738" y="1146"/>
                  </a:lnTo>
                  <a:lnTo>
                    <a:pt x="1738" y="1146"/>
                  </a:lnTo>
                  <a:lnTo>
                    <a:pt x="1814" y="1296"/>
                  </a:lnTo>
                  <a:lnTo>
                    <a:pt x="1870" y="1414"/>
                  </a:lnTo>
                  <a:lnTo>
                    <a:pt x="1922" y="1528"/>
                  </a:lnTo>
                  <a:lnTo>
                    <a:pt x="1970" y="1654"/>
                  </a:lnTo>
                  <a:lnTo>
                    <a:pt x="1970" y="1654"/>
                  </a:lnTo>
                  <a:lnTo>
                    <a:pt x="2012" y="1758"/>
                  </a:lnTo>
                  <a:lnTo>
                    <a:pt x="2074" y="1880"/>
                  </a:lnTo>
                  <a:lnTo>
                    <a:pt x="2140" y="2008"/>
                  </a:lnTo>
                  <a:lnTo>
                    <a:pt x="2206" y="2122"/>
                  </a:lnTo>
                  <a:lnTo>
                    <a:pt x="1692" y="212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2092"/>
                  </a:lnTo>
                  <a:lnTo>
                    <a:pt x="1692" y="1918"/>
                  </a:lnTo>
                  <a:lnTo>
                    <a:pt x="1686" y="1696"/>
                  </a:lnTo>
                  <a:lnTo>
                    <a:pt x="1678" y="1390"/>
                  </a:lnTo>
                  <a:lnTo>
                    <a:pt x="1678" y="1390"/>
                  </a:lnTo>
                  <a:lnTo>
                    <a:pt x="1682" y="1060"/>
                  </a:lnTo>
                  <a:lnTo>
                    <a:pt x="1682" y="722"/>
                  </a:lnTo>
                  <a:lnTo>
                    <a:pt x="1682" y="722"/>
                  </a:lnTo>
                  <a:lnTo>
                    <a:pt x="1678" y="86"/>
                  </a:lnTo>
                  <a:lnTo>
                    <a:pt x="1678" y="86"/>
                  </a:lnTo>
                  <a:lnTo>
                    <a:pt x="1682" y="80"/>
                  </a:lnTo>
                  <a:lnTo>
                    <a:pt x="1696" y="76"/>
                  </a:lnTo>
                  <a:lnTo>
                    <a:pt x="1724" y="76"/>
                  </a:lnTo>
                  <a:lnTo>
                    <a:pt x="1780" y="80"/>
                  </a:lnTo>
                  <a:lnTo>
                    <a:pt x="1780" y="80"/>
                  </a:lnTo>
                  <a:lnTo>
                    <a:pt x="1780" y="80"/>
                  </a:lnTo>
                  <a:close/>
                  <a:moveTo>
                    <a:pt x="1502" y="56"/>
                  </a:moveTo>
                  <a:lnTo>
                    <a:pt x="1502" y="56"/>
                  </a:lnTo>
                  <a:lnTo>
                    <a:pt x="1512" y="166"/>
                  </a:lnTo>
                  <a:lnTo>
                    <a:pt x="1516" y="330"/>
                  </a:lnTo>
                  <a:lnTo>
                    <a:pt x="1526" y="598"/>
                  </a:lnTo>
                  <a:lnTo>
                    <a:pt x="1526" y="598"/>
                  </a:lnTo>
                  <a:lnTo>
                    <a:pt x="1536" y="1278"/>
                  </a:lnTo>
                  <a:lnTo>
                    <a:pt x="1536" y="1278"/>
                  </a:lnTo>
                  <a:lnTo>
                    <a:pt x="1546" y="1490"/>
                  </a:lnTo>
                  <a:lnTo>
                    <a:pt x="1550" y="1654"/>
                  </a:lnTo>
                  <a:lnTo>
                    <a:pt x="1550" y="1810"/>
                  </a:lnTo>
                  <a:lnTo>
                    <a:pt x="1550" y="1810"/>
                  </a:lnTo>
                  <a:lnTo>
                    <a:pt x="1498" y="1650"/>
                  </a:lnTo>
                  <a:lnTo>
                    <a:pt x="1442" y="1470"/>
                  </a:lnTo>
                  <a:lnTo>
                    <a:pt x="1356" y="1174"/>
                  </a:lnTo>
                  <a:lnTo>
                    <a:pt x="1356" y="1174"/>
                  </a:lnTo>
                  <a:lnTo>
                    <a:pt x="1300" y="986"/>
                  </a:lnTo>
                  <a:lnTo>
                    <a:pt x="1192" y="670"/>
                  </a:lnTo>
                  <a:lnTo>
                    <a:pt x="1130" y="496"/>
                  </a:lnTo>
                  <a:lnTo>
                    <a:pt x="1070" y="326"/>
                  </a:lnTo>
                  <a:lnTo>
                    <a:pt x="1008" y="174"/>
                  </a:lnTo>
                  <a:lnTo>
                    <a:pt x="956" y="56"/>
                  </a:lnTo>
                  <a:lnTo>
                    <a:pt x="1502" y="56"/>
                  </a:lnTo>
                  <a:lnTo>
                    <a:pt x="1502" y="56"/>
                  </a:lnTo>
                  <a:close/>
                  <a:moveTo>
                    <a:pt x="904" y="410"/>
                  </a:moveTo>
                  <a:lnTo>
                    <a:pt x="904" y="410"/>
                  </a:lnTo>
                  <a:lnTo>
                    <a:pt x="998" y="656"/>
                  </a:lnTo>
                  <a:lnTo>
                    <a:pt x="1084" y="886"/>
                  </a:lnTo>
                  <a:lnTo>
                    <a:pt x="1154" y="1074"/>
                  </a:lnTo>
                  <a:lnTo>
                    <a:pt x="1192" y="1192"/>
                  </a:lnTo>
                  <a:lnTo>
                    <a:pt x="1192" y="1192"/>
                  </a:lnTo>
                  <a:lnTo>
                    <a:pt x="1254" y="1396"/>
                  </a:lnTo>
                  <a:lnTo>
                    <a:pt x="1348" y="1650"/>
                  </a:lnTo>
                  <a:lnTo>
                    <a:pt x="1446" y="1908"/>
                  </a:lnTo>
                  <a:lnTo>
                    <a:pt x="1494" y="2022"/>
                  </a:lnTo>
                  <a:lnTo>
                    <a:pt x="1536" y="2122"/>
                  </a:lnTo>
                  <a:lnTo>
                    <a:pt x="932" y="2122"/>
                  </a:lnTo>
                  <a:lnTo>
                    <a:pt x="932" y="2122"/>
                  </a:lnTo>
                  <a:lnTo>
                    <a:pt x="928" y="2008"/>
                  </a:lnTo>
                  <a:lnTo>
                    <a:pt x="918" y="1886"/>
                  </a:lnTo>
                  <a:lnTo>
                    <a:pt x="914" y="1650"/>
                  </a:lnTo>
                  <a:lnTo>
                    <a:pt x="914" y="1362"/>
                  </a:lnTo>
                  <a:lnTo>
                    <a:pt x="914" y="1362"/>
                  </a:lnTo>
                  <a:lnTo>
                    <a:pt x="908" y="914"/>
                  </a:lnTo>
                  <a:lnTo>
                    <a:pt x="904" y="410"/>
                  </a:lnTo>
                  <a:lnTo>
                    <a:pt x="904" y="410"/>
                  </a:lnTo>
                  <a:lnTo>
                    <a:pt x="904" y="410"/>
                  </a:lnTo>
                  <a:close/>
                  <a:moveTo>
                    <a:pt x="744" y="56"/>
                  </a:moveTo>
                  <a:lnTo>
                    <a:pt x="744" y="56"/>
                  </a:lnTo>
                  <a:lnTo>
                    <a:pt x="800" y="166"/>
                  </a:lnTo>
                  <a:lnTo>
                    <a:pt x="862" y="306"/>
                  </a:lnTo>
                  <a:lnTo>
                    <a:pt x="862" y="306"/>
                  </a:lnTo>
                  <a:lnTo>
                    <a:pt x="862" y="546"/>
                  </a:lnTo>
                  <a:lnTo>
                    <a:pt x="862" y="834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6" y="1504"/>
                  </a:lnTo>
                  <a:lnTo>
                    <a:pt x="866" y="1654"/>
                  </a:lnTo>
                  <a:lnTo>
                    <a:pt x="862" y="1824"/>
                  </a:lnTo>
                  <a:lnTo>
                    <a:pt x="862" y="1824"/>
                  </a:lnTo>
                  <a:lnTo>
                    <a:pt x="810" y="1518"/>
                  </a:lnTo>
                  <a:lnTo>
                    <a:pt x="772" y="1258"/>
                  </a:lnTo>
                  <a:lnTo>
                    <a:pt x="772" y="1258"/>
                  </a:lnTo>
                  <a:lnTo>
                    <a:pt x="744" y="1056"/>
                  </a:lnTo>
                  <a:lnTo>
                    <a:pt x="688" y="712"/>
                  </a:lnTo>
                  <a:lnTo>
                    <a:pt x="650" y="528"/>
                  </a:lnTo>
                  <a:lnTo>
                    <a:pt x="616" y="344"/>
                  </a:lnTo>
                  <a:lnTo>
                    <a:pt x="580" y="184"/>
                  </a:lnTo>
                  <a:lnTo>
                    <a:pt x="546" y="56"/>
                  </a:lnTo>
                  <a:lnTo>
                    <a:pt x="744" y="56"/>
                  </a:lnTo>
                  <a:lnTo>
                    <a:pt x="744" y="56"/>
                  </a:lnTo>
                  <a:close/>
                  <a:moveTo>
                    <a:pt x="612" y="1254"/>
                  </a:moveTo>
                  <a:lnTo>
                    <a:pt x="612" y="1254"/>
                  </a:lnTo>
                  <a:lnTo>
                    <a:pt x="636" y="1424"/>
                  </a:lnTo>
                  <a:lnTo>
                    <a:pt x="636" y="1424"/>
                  </a:lnTo>
                  <a:lnTo>
                    <a:pt x="668" y="1616"/>
                  </a:lnTo>
                  <a:lnTo>
                    <a:pt x="702" y="1814"/>
                  </a:lnTo>
                  <a:lnTo>
                    <a:pt x="740" y="1990"/>
                  </a:lnTo>
                  <a:lnTo>
                    <a:pt x="768" y="2122"/>
                  </a:lnTo>
                  <a:lnTo>
                    <a:pt x="150" y="2122"/>
                  </a:lnTo>
                  <a:lnTo>
                    <a:pt x="150" y="2122"/>
                  </a:lnTo>
                  <a:lnTo>
                    <a:pt x="174" y="1932"/>
                  </a:lnTo>
                  <a:lnTo>
                    <a:pt x="206" y="1726"/>
                  </a:lnTo>
                  <a:lnTo>
                    <a:pt x="206" y="1726"/>
                  </a:lnTo>
                  <a:lnTo>
                    <a:pt x="240" y="1660"/>
                  </a:lnTo>
                  <a:lnTo>
                    <a:pt x="282" y="1594"/>
                  </a:lnTo>
                  <a:lnTo>
                    <a:pt x="310" y="1560"/>
                  </a:lnTo>
                  <a:lnTo>
                    <a:pt x="338" y="1532"/>
                  </a:lnTo>
                  <a:lnTo>
                    <a:pt x="372" y="1504"/>
                  </a:lnTo>
                  <a:lnTo>
                    <a:pt x="404" y="1480"/>
                  </a:lnTo>
                  <a:lnTo>
                    <a:pt x="404" y="1480"/>
                  </a:lnTo>
                  <a:lnTo>
                    <a:pt x="470" y="1438"/>
                  </a:lnTo>
                  <a:lnTo>
                    <a:pt x="518" y="1414"/>
                  </a:lnTo>
                  <a:lnTo>
                    <a:pt x="584" y="1386"/>
                  </a:lnTo>
                  <a:lnTo>
                    <a:pt x="580" y="1372"/>
                  </a:lnTo>
                  <a:lnTo>
                    <a:pt x="580" y="1372"/>
                  </a:lnTo>
                  <a:lnTo>
                    <a:pt x="508" y="1390"/>
                  </a:lnTo>
                  <a:lnTo>
                    <a:pt x="428" y="1414"/>
                  </a:lnTo>
                  <a:lnTo>
                    <a:pt x="386" y="1432"/>
                  </a:lnTo>
                  <a:lnTo>
                    <a:pt x="344" y="1456"/>
                  </a:lnTo>
                  <a:lnTo>
                    <a:pt x="302" y="1480"/>
                  </a:lnTo>
                  <a:lnTo>
                    <a:pt x="258" y="1508"/>
                  </a:lnTo>
                  <a:lnTo>
                    <a:pt x="258" y="1508"/>
                  </a:lnTo>
                  <a:lnTo>
                    <a:pt x="236" y="1522"/>
                  </a:lnTo>
                  <a:lnTo>
                    <a:pt x="236" y="1522"/>
                  </a:lnTo>
                  <a:lnTo>
                    <a:pt x="272" y="1300"/>
                  </a:lnTo>
                  <a:lnTo>
                    <a:pt x="272" y="1300"/>
                  </a:lnTo>
                  <a:lnTo>
                    <a:pt x="348" y="848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94" y="622"/>
                  </a:lnTo>
                  <a:lnTo>
                    <a:pt x="550" y="896"/>
                  </a:lnTo>
                  <a:lnTo>
                    <a:pt x="588" y="1118"/>
                  </a:lnTo>
                  <a:lnTo>
                    <a:pt x="612" y="1254"/>
                  </a:lnTo>
                  <a:lnTo>
                    <a:pt x="612" y="1254"/>
                  </a:lnTo>
                  <a:lnTo>
                    <a:pt x="612" y="1254"/>
                  </a:lnTo>
                  <a:close/>
                  <a:moveTo>
                    <a:pt x="56" y="56"/>
                  </a:moveTo>
                  <a:lnTo>
                    <a:pt x="352" y="56"/>
                  </a:lnTo>
                  <a:lnTo>
                    <a:pt x="352" y="56"/>
                  </a:lnTo>
                  <a:lnTo>
                    <a:pt x="382" y="142"/>
                  </a:lnTo>
                  <a:lnTo>
                    <a:pt x="410" y="250"/>
                  </a:lnTo>
                  <a:lnTo>
                    <a:pt x="410" y="250"/>
                  </a:lnTo>
                  <a:lnTo>
                    <a:pt x="366" y="486"/>
                  </a:lnTo>
                  <a:lnTo>
                    <a:pt x="316" y="76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12" y="1366"/>
                  </a:lnTo>
                  <a:lnTo>
                    <a:pt x="170" y="1584"/>
                  </a:lnTo>
                  <a:lnTo>
                    <a:pt x="118" y="1842"/>
                  </a:lnTo>
                  <a:lnTo>
                    <a:pt x="84" y="1960"/>
                  </a:lnTo>
                  <a:lnTo>
                    <a:pt x="56" y="2070"/>
                  </a:lnTo>
                  <a:lnTo>
                    <a:pt x="56" y="56"/>
                  </a:lnTo>
                  <a:lnTo>
                    <a:pt x="56" y="56"/>
                  </a:lnTo>
                  <a:close/>
                  <a:moveTo>
                    <a:pt x="2402" y="3394"/>
                  </a:moveTo>
                  <a:lnTo>
                    <a:pt x="56" y="3394"/>
                  </a:lnTo>
                  <a:lnTo>
                    <a:pt x="56" y="2178"/>
                  </a:lnTo>
                  <a:lnTo>
                    <a:pt x="2402" y="2178"/>
                  </a:lnTo>
                  <a:lnTo>
                    <a:pt x="2402" y="3394"/>
                  </a:lnTo>
                  <a:lnTo>
                    <a:pt x="2402" y="3394"/>
                  </a:lnTo>
                  <a:close/>
                  <a:moveTo>
                    <a:pt x="2402" y="2122"/>
                  </a:moveTo>
                  <a:lnTo>
                    <a:pt x="2402" y="2122"/>
                  </a:lnTo>
                  <a:lnTo>
                    <a:pt x="2366" y="2070"/>
                  </a:lnTo>
                  <a:lnTo>
                    <a:pt x="2322" y="2008"/>
                  </a:lnTo>
                  <a:lnTo>
                    <a:pt x="2234" y="1858"/>
                  </a:lnTo>
                  <a:lnTo>
                    <a:pt x="2154" y="1712"/>
                  </a:lnTo>
                  <a:lnTo>
                    <a:pt x="2102" y="1602"/>
                  </a:lnTo>
                  <a:lnTo>
                    <a:pt x="2102" y="1602"/>
                  </a:lnTo>
                  <a:lnTo>
                    <a:pt x="2050" y="1484"/>
                  </a:lnTo>
                  <a:lnTo>
                    <a:pt x="2016" y="1414"/>
                  </a:lnTo>
                  <a:lnTo>
                    <a:pt x="1978" y="1344"/>
                  </a:lnTo>
                  <a:lnTo>
                    <a:pt x="1936" y="1272"/>
                  </a:lnTo>
                  <a:lnTo>
                    <a:pt x="1894" y="1216"/>
                  </a:lnTo>
                  <a:lnTo>
                    <a:pt x="1870" y="1192"/>
                  </a:lnTo>
                  <a:lnTo>
                    <a:pt x="1852" y="1174"/>
                  </a:lnTo>
                  <a:lnTo>
                    <a:pt x="1828" y="1160"/>
                  </a:lnTo>
                  <a:lnTo>
                    <a:pt x="1804" y="1150"/>
                  </a:lnTo>
                  <a:lnTo>
                    <a:pt x="1804" y="1150"/>
                  </a:lnTo>
                  <a:lnTo>
                    <a:pt x="1860" y="1140"/>
                  </a:lnTo>
                  <a:lnTo>
                    <a:pt x="1912" y="1122"/>
                  </a:lnTo>
                  <a:lnTo>
                    <a:pt x="1960" y="1098"/>
                  </a:lnTo>
                  <a:lnTo>
                    <a:pt x="2008" y="1070"/>
                  </a:lnTo>
                  <a:lnTo>
                    <a:pt x="2050" y="1038"/>
                  </a:lnTo>
                  <a:lnTo>
                    <a:pt x="2092" y="1000"/>
                  </a:lnTo>
                  <a:lnTo>
                    <a:pt x="2130" y="962"/>
                  </a:lnTo>
                  <a:lnTo>
                    <a:pt x="2162" y="920"/>
                  </a:lnTo>
                  <a:lnTo>
                    <a:pt x="2190" y="872"/>
                  </a:lnTo>
                  <a:lnTo>
                    <a:pt x="2220" y="824"/>
                  </a:lnTo>
                  <a:lnTo>
                    <a:pt x="2242" y="774"/>
                  </a:lnTo>
                  <a:lnTo>
                    <a:pt x="2262" y="722"/>
                  </a:lnTo>
                  <a:lnTo>
                    <a:pt x="2276" y="670"/>
                  </a:lnTo>
                  <a:lnTo>
                    <a:pt x="2286" y="612"/>
                  </a:lnTo>
                  <a:lnTo>
                    <a:pt x="2294" y="562"/>
                  </a:lnTo>
                  <a:lnTo>
                    <a:pt x="2294" y="504"/>
                  </a:lnTo>
                  <a:lnTo>
                    <a:pt x="2294" y="504"/>
                  </a:lnTo>
                  <a:lnTo>
                    <a:pt x="2294" y="444"/>
                  </a:lnTo>
                  <a:lnTo>
                    <a:pt x="2286" y="392"/>
                  </a:lnTo>
                  <a:lnTo>
                    <a:pt x="2272" y="340"/>
                  </a:lnTo>
                  <a:lnTo>
                    <a:pt x="2252" y="298"/>
                  </a:lnTo>
                  <a:lnTo>
                    <a:pt x="2228" y="260"/>
                  </a:lnTo>
                  <a:lnTo>
                    <a:pt x="2206" y="222"/>
                  </a:lnTo>
                  <a:lnTo>
                    <a:pt x="2176" y="188"/>
                  </a:lnTo>
                  <a:lnTo>
                    <a:pt x="2148" y="166"/>
                  </a:lnTo>
                  <a:lnTo>
                    <a:pt x="2116" y="142"/>
                  </a:lnTo>
                  <a:lnTo>
                    <a:pt x="2082" y="118"/>
                  </a:lnTo>
                  <a:lnTo>
                    <a:pt x="2022" y="90"/>
                  </a:lnTo>
                  <a:lnTo>
                    <a:pt x="1960" y="66"/>
                  </a:lnTo>
                  <a:lnTo>
                    <a:pt x="1908" y="56"/>
                  </a:lnTo>
                  <a:lnTo>
                    <a:pt x="2402" y="56"/>
                  </a:lnTo>
                  <a:lnTo>
                    <a:pt x="2402" y="2122"/>
                  </a:lnTo>
                  <a:lnTo>
                    <a:pt x="2402" y="2122"/>
                  </a:lnTo>
                  <a:close/>
                  <a:moveTo>
                    <a:pt x="1442" y="2532"/>
                  </a:moveTo>
                  <a:lnTo>
                    <a:pt x="1442" y="2532"/>
                  </a:lnTo>
                  <a:lnTo>
                    <a:pt x="1418" y="2502"/>
                  </a:lnTo>
                  <a:lnTo>
                    <a:pt x="1390" y="2456"/>
                  </a:lnTo>
                  <a:lnTo>
                    <a:pt x="1390" y="2456"/>
                  </a:lnTo>
                  <a:lnTo>
                    <a:pt x="1408" y="2450"/>
                  </a:lnTo>
                  <a:lnTo>
                    <a:pt x="1422" y="2442"/>
                  </a:lnTo>
                  <a:lnTo>
                    <a:pt x="1428" y="2428"/>
                  </a:lnTo>
                  <a:lnTo>
                    <a:pt x="1432" y="2408"/>
                  </a:lnTo>
                  <a:lnTo>
                    <a:pt x="1432" y="2408"/>
                  </a:lnTo>
                  <a:lnTo>
                    <a:pt x="1428" y="2394"/>
                  </a:lnTo>
                  <a:lnTo>
                    <a:pt x="1418" y="2376"/>
                  </a:lnTo>
                  <a:lnTo>
                    <a:pt x="1400" y="2362"/>
                  </a:lnTo>
                  <a:lnTo>
                    <a:pt x="1370" y="2362"/>
                  </a:lnTo>
                  <a:lnTo>
                    <a:pt x="1282" y="2362"/>
                  </a:lnTo>
                  <a:lnTo>
                    <a:pt x="1282" y="2370"/>
                  </a:lnTo>
                  <a:lnTo>
                    <a:pt x="1296" y="2370"/>
                  </a:lnTo>
                  <a:lnTo>
                    <a:pt x="1296" y="2370"/>
                  </a:lnTo>
                  <a:lnTo>
                    <a:pt x="1300" y="2370"/>
                  </a:lnTo>
                  <a:lnTo>
                    <a:pt x="1304" y="2376"/>
                  </a:lnTo>
                  <a:lnTo>
                    <a:pt x="1304" y="2408"/>
                  </a:lnTo>
                  <a:lnTo>
                    <a:pt x="1304" y="2536"/>
                  </a:lnTo>
                  <a:lnTo>
                    <a:pt x="1304" y="2536"/>
                  </a:lnTo>
                  <a:lnTo>
                    <a:pt x="1304" y="2540"/>
                  </a:lnTo>
                  <a:lnTo>
                    <a:pt x="1300" y="2540"/>
                  </a:lnTo>
                  <a:lnTo>
                    <a:pt x="1290" y="2540"/>
                  </a:lnTo>
                  <a:lnTo>
                    <a:pt x="1290" y="2550"/>
                  </a:lnTo>
                  <a:lnTo>
                    <a:pt x="1366" y="2550"/>
                  </a:lnTo>
                  <a:lnTo>
                    <a:pt x="1366" y="2540"/>
                  </a:lnTo>
                  <a:lnTo>
                    <a:pt x="1352" y="2540"/>
                  </a:lnTo>
                  <a:lnTo>
                    <a:pt x="1352" y="2540"/>
                  </a:lnTo>
                  <a:lnTo>
                    <a:pt x="1348" y="2540"/>
                  </a:lnTo>
                  <a:lnTo>
                    <a:pt x="1342" y="2536"/>
                  </a:lnTo>
                  <a:lnTo>
                    <a:pt x="1342" y="2498"/>
                  </a:lnTo>
                  <a:lnTo>
                    <a:pt x="1342" y="2466"/>
                  </a:lnTo>
                  <a:lnTo>
                    <a:pt x="1362" y="2466"/>
                  </a:lnTo>
                  <a:lnTo>
                    <a:pt x="1362" y="2466"/>
                  </a:lnTo>
                  <a:lnTo>
                    <a:pt x="1390" y="2516"/>
                  </a:lnTo>
                  <a:lnTo>
                    <a:pt x="1414" y="2550"/>
                  </a:lnTo>
                  <a:lnTo>
                    <a:pt x="1414" y="2550"/>
                  </a:lnTo>
                  <a:lnTo>
                    <a:pt x="1418" y="2550"/>
                  </a:lnTo>
                  <a:lnTo>
                    <a:pt x="1428" y="2550"/>
                  </a:lnTo>
                  <a:lnTo>
                    <a:pt x="1460" y="2550"/>
                  </a:lnTo>
                  <a:lnTo>
                    <a:pt x="1460" y="2540"/>
                  </a:lnTo>
                  <a:lnTo>
                    <a:pt x="1460" y="2540"/>
                  </a:lnTo>
                  <a:lnTo>
                    <a:pt x="1450" y="2540"/>
                  </a:lnTo>
                  <a:lnTo>
                    <a:pt x="1442" y="2532"/>
                  </a:lnTo>
                  <a:lnTo>
                    <a:pt x="1442" y="2532"/>
                  </a:lnTo>
                  <a:lnTo>
                    <a:pt x="1442" y="2532"/>
                  </a:lnTo>
                  <a:close/>
                  <a:moveTo>
                    <a:pt x="1352" y="2456"/>
                  </a:moveTo>
                  <a:lnTo>
                    <a:pt x="1342" y="2456"/>
                  </a:lnTo>
                  <a:lnTo>
                    <a:pt x="1342" y="2376"/>
                  </a:lnTo>
                  <a:lnTo>
                    <a:pt x="1342" y="2376"/>
                  </a:lnTo>
                  <a:lnTo>
                    <a:pt x="1342" y="2370"/>
                  </a:lnTo>
                  <a:lnTo>
                    <a:pt x="1348" y="2370"/>
                  </a:lnTo>
                  <a:lnTo>
                    <a:pt x="1356" y="2370"/>
                  </a:lnTo>
                  <a:lnTo>
                    <a:pt x="1356" y="2370"/>
                  </a:lnTo>
                  <a:lnTo>
                    <a:pt x="1370" y="2370"/>
                  </a:lnTo>
                  <a:lnTo>
                    <a:pt x="1380" y="2380"/>
                  </a:lnTo>
                  <a:lnTo>
                    <a:pt x="1394" y="2394"/>
                  </a:lnTo>
                  <a:lnTo>
                    <a:pt x="1394" y="2404"/>
                  </a:lnTo>
                  <a:lnTo>
                    <a:pt x="1400" y="2418"/>
                  </a:lnTo>
                  <a:lnTo>
                    <a:pt x="1400" y="2418"/>
                  </a:lnTo>
                  <a:lnTo>
                    <a:pt x="1394" y="2432"/>
                  </a:lnTo>
                  <a:lnTo>
                    <a:pt x="1384" y="2446"/>
                  </a:lnTo>
                  <a:lnTo>
                    <a:pt x="1370" y="2450"/>
                  </a:lnTo>
                  <a:lnTo>
                    <a:pt x="1352" y="2456"/>
                  </a:lnTo>
                  <a:lnTo>
                    <a:pt x="1352" y="2456"/>
                  </a:lnTo>
                  <a:lnTo>
                    <a:pt x="1352" y="2456"/>
                  </a:lnTo>
                  <a:close/>
                  <a:moveTo>
                    <a:pt x="1172" y="2738"/>
                  </a:moveTo>
                  <a:lnTo>
                    <a:pt x="1172" y="2738"/>
                  </a:lnTo>
                  <a:lnTo>
                    <a:pt x="1154" y="2738"/>
                  </a:lnTo>
                  <a:lnTo>
                    <a:pt x="1140" y="2748"/>
                  </a:lnTo>
                  <a:lnTo>
                    <a:pt x="1126" y="2758"/>
                  </a:lnTo>
                  <a:lnTo>
                    <a:pt x="1112" y="2766"/>
                  </a:lnTo>
                  <a:lnTo>
                    <a:pt x="1106" y="2780"/>
                  </a:lnTo>
                  <a:lnTo>
                    <a:pt x="1098" y="2800"/>
                  </a:lnTo>
                  <a:lnTo>
                    <a:pt x="1092" y="2828"/>
                  </a:lnTo>
                  <a:lnTo>
                    <a:pt x="1092" y="2828"/>
                  </a:lnTo>
                  <a:lnTo>
                    <a:pt x="1098" y="2852"/>
                  </a:lnTo>
                  <a:lnTo>
                    <a:pt x="1106" y="2866"/>
                  </a:lnTo>
                  <a:lnTo>
                    <a:pt x="1122" y="2876"/>
                  </a:lnTo>
                  <a:lnTo>
                    <a:pt x="1140" y="2876"/>
                  </a:lnTo>
                  <a:lnTo>
                    <a:pt x="1140" y="2876"/>
                  </a:lnTo>
                  <a:lnTo>
                    <a:pt x="1158" y="2876"/>
                  </a:lnTo>
                  <a:lnTo>
                    <a:pt x="1172" y="2866"/>
                  </a:lnTo>
                  <a:lnTo>
                    <a:pt x="1188" y="2856"/>
                  </a:lnTo>
                  <a:lnTo>
                    <a:pt x="1202" y="2846"/>
                  </a:lnTo>
                  <a:lnTo>
                    <a:pt x="1206" y="2832"/>
                  </a:lnTo>
                  <a:lnTo>
                    <a:pt x="1216" y="2814"/>
                  </a:lnTo>
                  <a:lnTo>
                    <a:pt x="1220" y="2786"/>
                  </a:lnTo>
                  <a:lnTo>
                    <a:pt x="1220" y="2786"/>
                  </a:lnTo>
                  <a:lnTo>
                    <a:pt x="1216" y="2762"/>
                  </a:lnTo>
                  <a:lnTo>
                    <a:pt x="1206" y="2748"/>
                  </a:lnTo>
                  <a:lnTo>
                    <a:pt x="1192" y="2738"/>
                  </a:lnTo>
                  <a:lnTo>
                    <a:pt x="1172" y="2738"/>
                  </a:lnTo>
                  <a:lnTo>
                    <a:pt x="1172" y="2738"/>
                  </a:lnTo>
                  <a:lnTo>
                    <a:pt x="1172" y="2738"/>
                  </a:lnTo>
                  <a:close/>
                  <a:moveTo>
                    <a:pt x="1150" y="2866"/>
                  </a:moveTo>
                  <a:lnTo>
                    <a:pt x="1150" y="2866"/>
                  </a:lnTo>
                  <a:lnTo>
                    <a:pt x="1140" y="2866"/>
                  </a:lnTo>
                  <a:lnTo>
                    <a:pt x="1136" y="2860"/>
                  </a:lnTo>
                  <a:lnTo>
                    <a:pt x="1130" y="2852"/>
                  </a:lnTo>
                  <a:lnTo>
                    <a:pt x="1126" y="2832"/>
                  </a:lnTo>
                  <a:lnTo>
                    <a:pt x="1126" y="2824"/>
                  </a:lnTo>
                  <a:lnTo>
                    <a:pt x="1126" y="2824"/>
                  </a:lnTo>
                  <a:lnTo>
                    <a:pt x="1126" y="2800"/>
                  </a:lnTo>
                  <a:lnTo>
                    <a:pt x="1136" y="2776"/>
                  </a:lnTo>
                  <a:lnTo>
                    <a:pt x="1144" y="2758"/>
                  </a:lnTo>
                  <a:lnTo>
                    <a:pt x="1154" y="2748"/>
                  </a:lnTo>
                  <a:lnTo>
                    <a:pt x="1164" y="2748"/>
                  </a:lnTo>
                  <a:lnTo>
                    <a:pt x="1164" y="2748"/>
                  </a:lnTo>
                  <a:lnTo>
                    <a:pt x="1172" y="2748"/>
                  </a:lnTo>
                  <a:lnTo>
                    <a:pt x="1178" y="2752"/>
                  </a:lnTo>
                  <a:lnTo>
                    <a:pt x="1182" y="2762"/>
                  </a:lnTo>
                  <a:lnTo>
                    <a:pt x="1188" y="2780"/>
                  </a:lnTo>
                  <a:lnTo>
                    <a:pt x="1188" y="2790"/>
                  </a:lnTo>
                  <a:lnTo>
                    <a:pt x="1188" y="2790"/>
                  </a:lnTo>
                  <a:lnTo>
                    <a:pt x="1188" y="2814"/>
                  </a:lnTo>
                  <a:lnTo>
                    <a:pt x="1178" y="2838"/>
                  </a:lnTo>
                  <a:lnTo>
                    <a:pt x="1168" y="2856"/>
                  </a:lnTo>
                  <a:lnTo>
                    <a:pt x="1158" y="2866"/>
                  </a:lnTo>
                  <a:lnTo>
                    <a:pt x="1150" y="2866"/>
                  </a:lnTo>
                  <a:lnTo>
                    <a:pt x="1150" y="2866"/>
                  </a:lnTo>
                  <a:lnTo>
                    <a:pt x="1150" y="2866"/>
                  </a:lnTo>
                  <a:close/>
                  <a:moveTo>
                    <a:pt x="1296" y="3030"/>
                  </a:moveTo>
                  <a:lnTo>
                    <a:pt x="1296" y="3030"/>
                  </a:lnTo>
                  <a:lnTo>
                    <a:pt x="1272" y="3036"/>
                  </a:lnTo>
                  <a:lnTo>
                    <a:pt x="1254" y="3040"/>
                  </a:lnTo>
                  <a:lnTo>
                    <a:pt x="1234" y="3050"/>
                  </a:lnTo>
                  <a:lnTo>
                    <a:pt x="1220" y="3064"/>
                  </a:lnTo>
                  <a:lnTo>
                    <a:pt x="1210" y="3078"/>
                  </a:lnTo>
                  <a:lnTo>
                    <a:pt x="1202" y="3096"/>
                  </a:lnTo>
                  <a:lnTo>
                    <a:pt x="1196" y="3116"/>
                  </a:lnTo>
                  <a:lnTo>
                    <a:pt x="1192" y="3140"/>
                  </a:lnTo>
                  <a:lnTo>
                    <a:pt x="1192" y="3140"/>
                  </a:lnTo>
                  <a:lnTo>
                    <a:pt x="1196" y="3158"/>
                  </a:lnTo>
                  <a:lnTo>
                    <a:pt x="1202" y="3176"/>
                  </a:lnTo>
                  <a:lnTo>
                    <a:pt x="1206" y="3196"/>
                  </a:lnTo>
                  <a:lnTo>
                    <a:pt x="1220" y="3210"/>
                  </a:lnTo>
                  <a:lnTo>
                    <a:pt x="1234" y="3220"/>
                  </a:lnTo>
                  <a:lnTo>
                    <a:pt x="1248" y="3228"/>
                  </a:lnTo>
                  <a:lnTo>
                    <a:pt x="1268" y="3234"/>
                  </a:lnTo>
                  <a:lnTo>
                    <a:pt x="1290" y="3234"/>
                  </a:lnTo>
                  <a:lnTo>
                    <a:pt x="1290" y="3234"/>
                  </a:lnTo>
                  <a:lnTo>
                    <a:pt x="1314" y="3234"/>
                  </a:lnTo>
                  <a:lnTo>
                    <a:pt x="1334" y="3228"/>
                  </a:lnTo>
                  <a:lnTo>
                    <a:pt x="1352" y="3214"/>
                  </a:lnTo>
                  <a:lnTo>
                    <a:pt x="1366" y="3204"/>
                  </a:lnTo>
                  <a:lnTo>
                    <a:pt x="1376" y="3186"/>
                  </a:lnTo>
                  <a:lnTo>
                    <a:pt x="1384" y="3172"/>
                  </a:lnTo>
                  <a:lnTo>
                    <a:pt x="1390" y="3148"/>
                  </a:lnTo>
                  <a:lnTo>
                    <a:pt x="1394" y="3130"/>
                  </a:lnTo>
                  <a:lnTo>
                    <a:pt x="1394" y="3130"/>
                  </a:lnTo>
                  <a:lnTo>
                    <a:pt x="1390" y="3106"/>
                  </a:lnTo>
                  <a:lnTo>
                    <a:pt x="1384" y="3088"/>
                  </a:lnTo>
                  <a:lnTo>
                    <a:pt x="1380" y="3074"/>
                  </a:lnTo>
                  <a:lnTo>
                    <a:pt x="1366" y="3058"/>
                  </a:lnTo>
                  <a:lnTo>
                    <a:pt x="1352" y="3050"/>
                  </a:lnTo>
                  <a:lnTo>
                    <a:pt x="1338" y="3040"/>
                  </a:lnTo>
                  <a:lnTo>
                    <a:pt x="1318" y="3036"/>
                  </a:lnTo>
                  <a:lnTo>
                    <a:pt x="1296" y="3030"/>
                  </a:lnTo>
                  <a:lnTo>
                    <a:pt x="1296" y="3030"/>
                  </a:lnTo>
                  <a:lnTo>
                    <a:pt x="1296" y="3030"/>
                  </a:lnTo>
                  <a:close/>
                  <a:moveTo>
                    <a:pt x="1300" y="3224"/>
                  </a:moveTo>
                  <a:lnTo>
                    <a:pt x="1300" y="3224"/>
                  </a:lnTo>
                  <a:lnTo>
                    <a:pt x="1276" y="3220"/>
                  </a:lnTo>
                  <a:lnTo>
                    <a:pt x="1262" y="3214"/>
                  </a:lnTo>
                  <a:lnTo>
                    <a:pt x="1254" y="3200"/>
                  </a:lnTo>
                  <a:lnTo>
                    <a:pt x="1244" y="3186"/>
                  </a:lnTo>
                  <a:lnTo>
                    <a:pt x="1234" y="3172"/>
                  </a:lnTo>
                  <a:lnTo>
                    <a:pt x="1230" y="3148"/>
                  </a:lnTo>
                  <a:lnTo>
                    <a:pt x="1230" y="3120"/>
                  </a:lnTo>
                  <a:lnTo>
                    <a:pt x="1230" y="3120"/>
                  </a:lnTo>
                  <a:lnTo>
                    <a:pt x="1230" y="3096"/>
                  </a:lnTo>
                  <a:lnTo>
                    <a:pt x="1234" y="3078"/>
                  </a:lnTo>
                  <a:lnTo>
                    <a:pt x="1244" y="3064"/>
                  </a:lnTo>
                  <a:lnTo>
                    <a:pt x="1254" y="3054"/>
                  </a:lnTo>
                  <a:lnTo>
                    <a:pt x="1272" y="3044"/>
                  </a:lnTo>
                  <a:lnTo>
                    <a:pt x="1286" y="3044"/>
                  </a:lnTo>
                  <a:lnTo>
                    <a:pt x="1286" y="3044"/>
                  </a:lnTo>
                  <a:lnTo>
                    <a:pt x="1310" y="3050"/>
                  </a:lnTo>
                  <a:lnTo>
                    <a:pt x="1324" y="3054"/>
                  </a:lnTo>
                  <a:lnTo>
                    <a:pt x="1334" y="3064"/>
                  </a:lnTo>
                  <a:lnTo>
                    <a:pt x="1342" y="3078"/>
                  </a:lnTo>
                  <a:lnTo>
                    <a:pt x="1352" y="3096"/>
                  </a:lnTo>
                  <a:lnTo>
                    <a:pt x="1356" y="3120"/>
                  </a:lnTo>
                  <a:lnTo>
                    <a:pt x="1356" y="3144"/>
                  </a:lnTo>
                  <a:lnTo>
                    <a:pt x="1356" y="3144"/>
                  </a:lnTo>
                  <a:lnTo>
                    <a:pt x="1356" y="3172"/>
                  </a:lnTo>
                  <a:lnTo>
                    <a:pt x="1352" y="3190"/>
                  </a:lnTo>
                  <a:lnTo>
                    <a:pt x="1342" y="3204"/>
                  </a:lnTo>
                  <a:lnTo>
                    <a:pt x="1334" y="3214"/>
                  </a:lnTo>
                  <a:lnTo>
                    <a:pt x="1314" y="3224"/>
                  </a:lnTo>
                  <a:lnTo>
                    <a:pt x="1300" y="3224"/>
                  </a:lnTo>
                  <a:lnTo>
                    <a:pt x="1300" y="3224"/>
                  </a:lnTo>
                  <a:lnTo>
                    <a:pt x="1300" y="3224"/>
                  </a:lnTo>
                  <a:close/>
                  <a:moveTo>
                    <a:pt x="616" y="3220"/>
                  </a:moveTo>
                  <a:lnTo>
                    <a:pt x="616" y="3220"/>
                  </a:lnTo>
                  <a:lnTo>
                    <a:pt x="612" y="3220"/>
                  </a:lnTo>
                  <a:lnTo>
                    <a:pt x="608" y="3214"/>
                  </a:lnTo>
                  <a:lnTo>
                    <a:pt x="598" y="3190"/>
                  </a:lnTo>
                  <a:lnTo>
                    <a:pt x="598" y="3190"/>
                  </a:lnTo>
                  <a:lnTo>
                    <a:pt x="564" y="3106"/>
                  </a:lnTo>
                  <a:lnTo>
                    <a:pt x="546" y="3044"/>
                  </a:lnTo>
                  <a:lnTo>
                    <a:pt x="546" y="3044"/>
                  </a:lnTo>
                  <a:lnTo>
                    <a:pt x="550" y="3040"/>
                  </a:lnTo>
                  <a:lnTo>
                    <a:pt x="550" y="3036"/>
                  </a:lnTo>
                  <a:lnTo>
                    <a:pt x="550" y="3036"/>
                  </a:lnTo>
                  <a:lnTo>
                    <a:pt x="550" y="3030"/>
                  </a:lnTo>
                  <a:lnTo>
                    <a:pt x="550" y="3030"/>
                  </a:lnTo>
                  <a:lnTo>
                    <a:pt x="528" y="3036"/>
                  </a:lnTo>
                  <a:lnTo>
                    <a:pt x="528" y="3036"/>
                  </a:lnTo>
                  <a:lnTo>
                    <a:pt x="452" y="3214"/>
                  </a:lnTo>
                  <a:lnTo>
                    <a:pt x="452" y="3214"/>
                  </a:lnTo>
                  <a:lnTo>
                    <a:pt x="448" y="3220"/>
                  </a:lnTo>
                  <a:lnTo>
                    <a:pt x="442" y="3220"/>
                  </a:lnTo>
                  <a:lnTo>
                    <a:pt x="432" y="3220"/>
                  </a:lnTo>
                  <a:lnTo>
                    <a:pt x="432" y="3228"/>
                  </a:lnTo>
                  <a:lnTo>
                    <a:pt x="494" y="3228"/>
                  </a:lnTo>
                  <a:lnTo>
                    <a:pt x="494" y="3220"/>
                  </a:lnTo>
                  <a:lnTo>
                    <a:pt x="476" y="3220"/>
                  </a:lnTo>
                  <a:lnTo>
                    <a:pt x="476" y="3220"/>
                  </a:lnTo>
                  <a:lnTo>
                    <a:pt x="470" y="3220"/>
                  </a:lnTo>
                  <a:lnTo>
                    <a:pt x="470" y="3214"/>
                  </a:lnTo>
                  <a:lnTo>
                    <a:pt x="470" y="3214"/>
                  </a:lnTo>
                  <a:lnTo>
                    <a:pt x="476" y="3190"/>
                  </a:lnTo>
                  <a:lnTo>
                    <a:pt x="484" y="3158"/>
                  </a:lnTo>
                  <a:lnTo>
                    <a:pt x="550" y="3158"/>
                  </a:lnTo>
                  <a:lnTo>
                    <a:pt x="570" y="3210"/>
                  </a:lnTo>
                  <a:lnTo>
                    <a:pt x="570" y="3210"/>
                  </a:lnTo>
                  <a:lnTo>
                    <a:pt x="570" y="3220"/>
                  </a:lnTo>
                  <a:lnTo>
                    <a:pt x="564" y="3220"/>
                  </a:lnTo>
                  <a:lnTo>
                    <a:pt x="550" y="3220"/>
                  </a:lnTo>
                  <a:lnTo>
                    <a:pt x="550" y="3228"/>
                  </a:lnTo>
                  <a:lnTo>
                    <a:pt x="626" y="3228"/>
                  </a:lnTo>
                  <a:lnTo>
                    <a:pt x="626" y="3220"/>
                  </a:lnTo>
                  <a:lnTo>
                    <a:pt x="616" y="3220"/>
                  </a:lnTo>
                  <a:lnTo>
                    <a:pt x="616" y="3220"/>
                  </a:lnTo>
                  <a:close/>
                  <a:moveTo>
                    <a:pt x="490" y="3148"/>
                  </a:moveTo>
                  <a:lnTo>
                    <a:pt x="490" y="3148"/>
                  </a:lnTo>
                  <a:lnTo>
                    <a:pt x="522" y="3078"/>
                  </a:lnTo>
                  <a:lnTo>
                    <a:pt x="546" y="3148"/>
                  </a:lnTo>
                  <a:lnTo>
                    <a:pt x="490" y="3148"/>
                  </a:lnTo>
                  <a:lnTo>
                    <a:pt x="490" y="3148"/>
                  </a:lnTo>
                  <a:close/>
                  <a:moveTo>
                    <a:pt x="1598" y="3210"/>
                  </a:moveTo>
                  <a:lnTo>
                    <a:pt x="1598" y="3210"/>
                  </a:lnTo>
                  <a:lnTo>
                    <a:pt x="1578" y="3182"/>
                  </a:lnTo>
                  <a:lnTo>
                    <a:pt x="1546" y="3134"/>
                  </a:lnTo>
                  <a:lnTo>
                    <a:pt x="1546" y="3134"/>
                  </a:lnTo>
                  <a:lnTo>
                    <a:pt x="1564" y="3130"/>
                  </a:lnTo>
                  <a:lnTo>
                    <a:pt x="1578" y="3120"/>
                  </a:lnTo>
                  <a:lnTo>
                    <a:pt x="1588" y="3106"/>
                  </a:lnTo>
                  <a:lnTo>
                    <a:pt x="1588" y="3088"/>
                  </a:lnTo>
                  <a:lnTo>
                    <a:pt x="1588" y="3088"/>
                  </a:lnTo>
                  <a:lnTo>
                    <a:pt x="1588" y="3074"/>
                  </a:lnTo>
                  <a:lnTo>
                    <a:pt x="1574" y="3054"/>
                  </a:lnTo>
                  <a:lnTo>
                    <a:pt x="1554" y="3040"/>
                  </a:lnTo>
                  <a:lnTo>
                    <a:pt x="1526" y="3040"/>
                  </a:lnTo>
                  <a:lnTo>
                    <a:pt x="1436" y="3040"/>
                  </a:lnTo>
                  <a:lnTo>
                    <a:pt x="1436" y="3050"/>
                  </a:lnTo>
                  <a:lnTo>
                    <a:pt x="1450" y="3050"/>
                  </a:lnTo>
                  <a:lnTo>
                    <a:pt x="1450" y="3050"/>
                  </a:lnTo>
                  <a:lnTo>
                    <a:pt x="1456" y="3050"/>
                  </a:lnTo>
                  <a:lnTo>
                    <a:pt x="1460" y="3054"/>
                  </a:lnTo>
                  <a:lnTo>
                    <a:pt x="1466" y="3088"/>
                  </a:lnTo>
                  <a:lnTo>
                    <a:pt x="1466" y="3214"/>
                  </a:lnTo>
                  <a:lnTo>
                    <a:pt x="1466" y="3214"/>
                  </a:lnTo>
                  <a:lnTo>
                    <a:pt x="1460" y="3220"/>
                  </a:lnTo>
                  <a:lnTo>
                    <a:pt x="1460" y="3220"/>
                  </a:lnTo>
                  <a:lnTo>
                    <a:pt x="1446" y="3220"/>
                  </a:lnTo>
                  <a:lnTo>
                    <a:pt x="1446" y="3228"/>
                  </a:lnTo>
                  <a:lnTo>
                    <a:pt x="1522" y="3228"/>
                  </a:lnTo>
                  <a:lnTo>
                    <a:pt x="1522" y="3220"/>
                  </a:lnTo>
                  <a:lnTo>
                    <a:pt x="1508" y="3220"/>
                  </a:lnTo>
                  <a:lnTo>
                    <a:pt x="1508" y="3220"/>
                  </a:lnTo>
                  <a:lnTo>
                    <a:pt x="1502" y="3220"/>
                  </a:lnTo>
                  <a:lnTo>
                    <a:pt x="1498" y="3214"/>
                  </a:lnTo>
                  <a:lnTo>
                    <a:pt x="1498" y="3176"/>
                  </a:lnTo>
                  <a:lnTo>
                    <a:pt x="1498" y="3144"/>
                  </a:lnTo>
                  <a:lnTo>
                    <a:pt x="1516" y="3144"/>
                  </a:lnTo>
                  <a:lnTo>
                    <a:pt x="1516" y="3144"/>
                  </a:lnTo>
                  <a:lnTo>
                    <a:pt x="1546" y="3196"/>
                  </a:lnTo>
                  <a:lnTo>
                    <a:pt x="1568" y="3228"/>
                  </a:lnTo>
                  <a:lnTo>
                    <a:pt x="1568" y="3228"/>
                  </a:lnTo>
                  <a:lnTo>
                    <a:pt x="1574" y="3228"/>
                  </a:lnTo>
                  <a:lnTo>
                    <a:pt x="1582" y="3228"/>
                  </a:lnTo>
                  <a:lnTo>
                    <a:pt x="1616" y="3228"/>
                  </a:lnTo>
                  <a:lnTo>
                    <a:pt x="1616" y="3220"/>
                  </a:lnTo>
                  <a:lnTo>
                    <a:pt x="1616" y="3220"/>
                  </a:lnTo>
                  <a:lnTo>
                    <a:pt x="1606" y="3220"/>
                  </a:lnTo>
                  <a:lnTo>
                    <a:pt x="1598" y="3210"/>
                  </a:lnTo>
                  <a:lnTo>
                    <a:pt x="1598" y="3210"/>
                  </a:lnTo>
                  <a:lnTo>
                    <a:pt x="1598" y="3210"/>
                  </a:lnTo>
                  <a:close/>
                  <a:moveTo>
                    <a:pt x="1508" y="3134"/>
                  </a:moveTo>
                  <a:lnTo>
                    <a:pt x="1498" y="3134"/>
                  </a:lnTo>
                  <a:lnTo>
                    <a:pt x="1498" y="3054"/>
                  </a:lnTo>
                  <a:lnTo>
                    <a:pt x="1498" y="3054"/>
                  </a:lnTo>
                  <a:lnTo>
                    <a:pt x="1498" y="3050"/>
                  </a:lnTo>
                  <a:lnTo>
                    <a:pt x="1502" y="3050"/>
                  </a:lnTo>
                  <a:lnTo>
                    <a:pt x="1516" y="3050"/>
                  </a:lnTo>
                  <a:lnTo>
                    <a:pt x="1516" y="3050"/>
                  </a:lnTo>
                  <a:lnTo>
                    <a:pt x="1526" y="3050"/>
                  </a:lnTo>
                  <a:lnTo>
                    <a:pt x="1540" y="3058"/>
                  </a:lnTo>
                  <a:lnTo>
                    <a:pt x="1550" y="3074"/>
                  </a:lnTo>
                  <a:lnTo>
                    <a:pt x="1554" y="3082"/>
                  </a:lnTo>
                  <a:lnTo>
                    <a:pt x="1554" y="3096"/>
                  </a:lnTo>
                  <a:lnTo>
                    <a:pt x="1554" y="3096"/>
                  </a:lnTo>
                  <a:lnTo>
                    <a:pt x="1550" y="3110"/>
                  </a:lnTo>
                  <a:lnTo>
                    <a:pt x="1540" y="3124"/>
                  </a:lnTo>
                  <a:lnTo>
                    <a:pt x="1526" y="3130"/>
                  </a:lnTo>
                  <a:lnTo>
                    <a:pt x="1508" y="3134"/>
                  </a:lnTo>
                  <a:lnTo>
                    <a:pt x="1508" y="3134"/>
                  </a:lnTo>
                  <a:lnTo>
                    <a:pt x="1508" y="3134"/>
                  </a:lnTo>
                  <a:close/>
                  <a:moveTo>
                    <a:pt x="2206" y="3220"/>
                  </a:moveTo>
                  <a:lnTo>
                    <a:pt x="2206" y="3220"/>
                  </a:lnTo>
                  <a:lnTo>
                    <a:pt x="2196" y="3220"/>
                  </a:lnTo>
                  <a:lnTo>
                    <a:pt x="2190" y="3214"/>
                  </a:lnTo>
                  <a:lnTo>
                    <a:pt x="2182" y="3190"/>
                  </a:lnTo>
                  <a:lnTo>
                    <a:pt x="2182" y="3190"/>
                  </a:lnTo>
                  <a:lnTo>
                    <a:pt x="2148" y="3106"/>
                  </a:lnTo>
                  <a:lnTo>
                    <a:pt x="2130" y="3044"/>
                  </a:lnTo>
                  <a:lnTo>
                    <a:pt x="2130" y="3044"/>
                  </a:lnTo>
                  <a:lnTo>
                    <a:pt x="2134" y="3040"/>
                  </a:lnTo>
                  <a:lnTo>
                    <a:pt x="2140" y="3036"/>
                  </a:lnTo>
                  <a:lnTo>
                    <a:pt x="2140" y="3036"/>
                  </a:lnTo>
                  <a:lnTo>
                    <a:pt x="2134" y="3030"/>
                  </a:lnTo>
                  <a:lnTo>
                    <a:pt x="2134" y="3030"/>
                  </a:lnTo>
                  <a:lnTo>
                    <a:pt x="2110" y="3036"/>
                  </a:lnTo>
                  <a:lnTo>
                    <a:pt x="2110" y="3036"/>
                  </a:lnTo>
                  <a:lnTo>
                    <a:pt x="2036" y="3214"/>
                  </a:lnTo>
                  <a:lnTo>
                    <a:pt x="2036" y="3214"/>
                  </a:lnTo>
                  <a:lnTo>
                    <a:pt x="2030" y="3220"/>
                  </a:lnTo>
                  <a:lnTo>
                    <a:pt x="2026" y="3220"/>
                  </a:lnTo>
                  <a:lnTo>
                    <a:pt x="2016" y="3220"/>
                  </a:lnTo>
                  <a:lnTo>
                    <a:pt x="2016" y="3228"/>
                  </a:lnTo>
                  <a:lnTo>
                    <a:pt x="2078" y="3228"/>
                  </a:lnTo>
                  <a:lnTo>
                    <a:pt x="2078" y="3220"/>
                  </a:lnTo>
                  <a:lnTo>
                    <a:pt x="2064" y="3220"/>
                  </a:lnTo>
                  <a:lnTo>
                    <a:pt x="2064" y="3220"/>
                  </a:lnTo>
                  <a:lnTo>
                    <a:pt x="2054" y="3220"/>
                  </a:lnTo>
                  <a:lnTo>
                    <a:pt x="2054" y="3214"/>
                  </a:lnTo>
                  <a:lnTo>
                    <a:pt x="2054" y="3214"/>
                  </a:lnTo>
                  <a:lnTo>
                    <a:pt x="2058" y="3190"/>
                  </a:lnTo>
                  <a:lnTo>
                    <a:pt x="2068" y="3158"/>
                  </a:lnTo>
                  <a:lnTo>
                    <a:pt x="2134" y="3158"/>
                  </a:lnTo>
                  <a:lnTo>
                    <a:pt x="2154" y="3210"/>
                  </a:lnTo>
                  <a:lnTo>
                    <a:pt x="2154" y="3210"/>
                  </a:lnTo>
                  <a:lnTo>
                    <a:pt x="2154" y="3220"/>
                  </a:lnTo>
                  <a:lnTo>
                    <a:pt x="2148" y="3220"/>
                  </a:lnTo>
                  <a:lnTo>
                    <a:pt x="2134" y="3220"/>
                  </a:lnTo>
                  <a:lnTo>
                    <a:pt x="2134" y="3228"/>
                  </a:lnTo>
                  <a:lnTo>
                    <a:pt x="2210" y="3228"/>
                  </a:lnTo>
                  <a:lnTo>
                    <a:pt x="2210" y="3220"/>
                  </a:lnTo>
                  <a:lnTo>
                    <a:pt x="2206" y="3220"/>
                  </a:lnTo>
                  <a:lnTo>
                    <a:pt x="2206" y="3220"/>
                  </a:lnTo>
                  <a:close/>
                  <a:moveTo>
                    <a:pt x="2074" y="3148"/>
                  </a:moveTo>
                  <a:lnTo>
                    <a:pt x="2074" y="3148"/>
                  </a:lnTo>
                  <a:lnTo>
                    <a:pt x="2106" y="3078"/>
                  </a:lnTo>
                  <a:lnTo>
                    <a:pt x="2130" y="3148"/>
                  </a:lnTo>
                  <a:lnTo>
                    <a:pt x="2074" y="3148"/>
                  </a:lnTo>
                  <a:lnTo>
                    <a:pt x="2074" y="3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04800" y="1752600"/>
            <a:ext cx="8534400" cy="4876800"/>
          </a:xfrm>
          <a:prstGeom prst="rect">
            <a:avLst/>
          </a:prstGeom>
          <a:solidFill>
            <a:schemeClr val="bg1"/>
          </a:solidFill>
          <a:ln w="9525">
            <a:solidFill>
              <a:srgbClr val="A7810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6A62-F20C-E940-9AD2-95956EB0A2E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D97FB-90C4-FA41-A180-29C8BBEAD3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NR_PP_4Hs_gra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5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D7C3-1F56-8146-850E-6A98B6A9BC02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E13E-AE83-3C42-90E7-217DA92B26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NR_PP_4Hs_grad_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org/incidentrepor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org/4hcampsafety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baoatman@ucanr.edu" TargetMode="External"/><Relationship Id="rId5" Type="http://schemas.openxmlformats.org/officeDocument/2006/relationships/hyperlink" Target="http://4h.ucanr.edu/Programs/Camps/" TargetMode="External"/><Relationship Id="rId4" Type="http://schemas.openxmlformats.org/officeDocument/2006/relationships/hyperlink" Target="http://groups.ucanr.org/_4hbase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8001000" cy="2819400"/>
          </a:xfrm>
        </p:spPr>
        <p:txBody>
          <a:bodyPr>
            <a:noAutofit/>
          </a:bodyPr>
          <a:lstStyle/>
          <a:p>
            <a:r>
              <a:rPr lang="en-US" sz="6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Camp Risk Management and Youth Protection </a:t>
            </a:r>
            <a:r>
              <a:rPr lang="en-US" sz="48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Policies and Resources</a:t>
            </a:r>
          </a:p>
          <a:p>
            <a:r>
              <a:rPr lang="en-US" sz="6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" y="41910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/>
              <a:t>4-H Virtual Brown Bag</a:t>
            </a:r>
          </a:p>
          <a:p>
            <a:r>
              <a:rPr lang="en-US" sz="2400" b="0" dirty="0"/>
              <a:t>May 1,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60198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/>
              <a:t>Brian Oatman </a:t>
            </a:r>
            <a:br>
              <a:rPr lang="en-US" b="0" dirty="0"/>
            </a:br>
            <a:r>
              <a:rPr lang="en-US" b="0" dirty="0"/>
              <a:t>Risk &amp; Safety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Using Plan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5867400" cy="47244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How to use plan templates</a:t>
            </a:r>
          </a:p>
          <a:p>
            <a:r>
              <a:rPr lang="en-US" sz="2400" dirty="0"/>
              <a:t>Plan templates are designed to meet minimum regulatory requirements – there may be other safety issues that you should include for your camp.</a:t>
            </a:r>
          </a:p>
          <a:p>
            <a:r>
              <a:rPr lang="en-US" sz="2400" dirty="0"/>
              <a:t>If you already have developed a written plan, review it for compliance with Organized Camp Regulations.</a:t>
            </a:r>
          </a:p>
          <a:p>
            <a:r>
              <a:rPr lang="en-US" sz="2400" dirty="0"/>
              <a:t>If the campsite has a plan that you may adopt, review it to ensure that it works for your program, activities, and staff.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05000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P:\My Docs\My Pictures\4-H Tidal Pool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10000"/>
            <a:ext cx="1543050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56907" y="6519446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Camp Safety Guidebook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5486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/>
              <a:t>Annual Inspections/Permits</a:t>
            </a:r>
            <a:endParaRPr lang="en-US" sz="2800" dirty="0"/>
          </a:p>
          <a:p>
            <a:r>
              <a:rPr lang="en-US" sz="2400" dirty="0"/>
              <a:t>Food Facility</a:t>
            </a:r>
          </a:p>
          <a:p>
            <a:r>
              <a:rPr lang="en-US" sz="2400" dirty="0"/>
              <a:t>Public Swimming Pool and Spa</a:t>
            </a:r>
          </a:p>
          <a:p>
            <a:r>
              <a:rPr lang="en-US" sz="2400" dirty="0"/>
              <a:t>Drinking Water System</a:t>
            </a:r>
          </a:p>
          <a:p>
            <a:r>
              <a:rPr lang="en-US" sz="2400" dirty="0"/>
              <a:t>County Camp Health &amp; Safety Program (in some counties)</a:t>
            </a:r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sz="2800" u="sng" dirty="0"/>
              <a:t>Licenses and Certifications</a:t>
            </a:r>
          </a:p>
          <a:p>
            <a:r>
              <a:rPr lang="en-US" sz="2400" dirty="0"/>
              <a:t>Lifeguard</a:t>
            </a:r>
          </a:p>
          <a:p>
            <a:r>
              <a:rPr lang="en-US" sz="2400" dirty="0"/>
              <a:t>Health Supervisor</a:t>
            </a:r>
            <a:endParaRPr lang="en-US" sz="1600" dirty="0"/>
          </a:p>
          <a:p>
            <a:r>
              <a:rPr lang="en-US" sz="2400" dirty="0"/>
              <a:t>Water Treatment/Distribution Operator 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1799755" cy="117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51231" y="6519446"/>
            <a:ext cx="40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pic>
        <p:nvPicPr>
          <p:cNvPr id="8" name="Picture 2" descr="P:\My Docs\My Pictures\4-H Camp Lu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849" y="2743200"/>
            <a:ext cx="1466768" cy="1952897"/>
          </a:xfrm>
          <a:prstGeom prst="rect">
            <a:avLst/>
          </a:prstGeom>
          <a:noFill/>
        </p:spPr>
      </p:pic>
      <p:pic>
        <p:nvPicPr>
          <p:cNvPr id="9" name="Picture 4" descr="Nurse Camp 4-17-10 (159) by dickinsonstateu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3540" y="5029200"/>
            <a:ext cx="1943215" cy="1294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4681"/>
            <a:ext cx="628307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+mj-lt"/>
                <a:ea typeface="+mn-ea"/>
                <a:cs typeface="Verdana"/>
              </a:rPr>
              <a:t>Summary of 4-H Injuries</a:t>
            </a:r>
            <a:endParaRPr lang="en-US" sz="2800" baseline="30000" dirty="0">
              <a:latin typeface="+mj-lt"/>
              <a:ea typeface="+mn-e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6906" y="6553200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411689" y="2172665"/>
          <a:ext cx="4732311" cy="376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43853" y="1006169"/>
            <a:ext cx="782394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Verdana"/>
              </a:rPr>
              <a:t>Types of injuries in 4-H </a:t>
            </a:r>
            <a:r>
              <a:rPr lang="en-US" sz="2000" dirty="0">
                <a:latin typeface="+mj-lt"/>
                <a:cs typeface="Verdana"/>
              </a:rPr>
              <a:t>(based on insurance claims submitted)</a:t>
            </a:r>
            <a:endParaRPr lang="en-US" sz="2400" dirty="0">
              <a:latin typeface="+mj-lt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Verdana"/>
              <a:cs typeface="Verdana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/>
              <a:cs typeface="Verdana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cs typeface="Verdana"/>
              </a:rPr>
              <a:t>    Avg</a:t>
            </a:r>
            <a:r>
              <a:rPr lang="en-US" sz="1800" b="0" dirty="0">
                <a:latin typeface="+mn-lt"/>
                <a:cs typeface="Verdana"/>
              </a:rPr>
              <a:t>.</a:t>
            </a:r>
            <a:r>
              <a:rPr lang="en-US" sz="1800" dirty="0">
                <a:latin typeface="+mn-lt"/>
                <a:cs typeface="Verdana"/>
              </a:rPr>
              <a:t> cost per claim = $2,700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60396"/>
              </p:ext>
            </p:extLst>
          </p:nvPr>
        </p:nvGraphicFramePr>
        <p:xfrm>
          <a:off x="1274606" y="1524000"/>
          <a:ext cx="3578479" cy="3745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Type of Injury/Illness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Number of Claims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Slip/Trip/Fall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Animal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Sports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Illness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Bite/Sting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Struck by Object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Cut/Puncture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Tools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Other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Total Injury/Illness Claims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133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01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628307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+mn-lt"/>
                <a:cs typeface="Verdana"/>
              </a:rPr>
              <a:t>Incident Reports</a:t>
            </a:r>
            <a:endParaRPr lang="en-US" sz="2800" baseline="30000" dirty="0">
              <a:latin typeface="+mn-lt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143000"/>
            <a:ext cx="7315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b="0" baseline="30000" dirty="0">
              <a:latin typeface="+mn-lt"/>
              <a:cs typeface="Verdana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baseline="30000" dirty="0">
                <a:latin typeface="+mn-lt"/>
                <a:cs typeface="Verdana"/>
              </a:rPr>
              <a:t>Purpose: to document incidents for potential claims and to provide data for planning and prevention of future incidents.</a:t>
            </a: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0" baseline="30000" dirty="0">
              <a:latin typeface="+mn-lt"/>
              <a:cs typeface="Verdana"/>
            </a:endParaRPr>
          </a:p>
          <a:p>
            <a:pPr marL="457200" indent="-457200"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0" baseline="30000" dirty="0">
                <a:latin typeface="+mn-lt"/>
                <a:cs typeface="Verdana"/>
              </a:rPr>
              <a:t>Please complete UC ANR Incident Report form (</a:t>
            </a:r>
            <a:r>
              <a:rPr lang="en-US" sz="3600" b="0" baseline="30000" dirty="0">
                <a:latin typeface="+mn-lt"/>
                <a:cs typeface="Verdana"/>
                <a:hlinkClick r:id="rId3"/>
              </a:rPr>
              <a:t>http://ucanr.edu/incidentreport</a:t>
            </a:r>
            <a:r>
              <a:rPr lang="en-US" sz="3600" b="0" baseline="30000" dirty="0">
                <a:latin typeface="+mn-lt"/>
                <a:cs typeface="Verdana"/>
              </a:rPr>
              <a:t>) as soon as possible.</a:t>
            </a:r>
          </a:p>
          <a:p>
            <a:pPr marL="457200" indent="-457200"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0" baseline="30000" dirty="0">
                <a:latin typeface="+mn-lt"/>
                <a:cs typeface="Verdana"/>
              </a:rPr>
              <a:t>Provide as much information as you can.</a:t>
            </a:r>
          </a:p>
          <a:p>
            <a:pPr marL="457200" indent="-457200"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0" baseline="30000" dirty="0">
                <a:latin typeface="+mn-lt"/>
                <a:cs typeface="Verdana"/>
              </a:rPr>
              <a:t>Submit report to your UCCE office.</a:t>
            </a:r>
          </a:p>
          <a:p>
            <a:pPr marL="457200" indent="-457200"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0" baseline="30000" dirty="0">
                <a:latin typeface="+mn-lt"/>
                <a:cs typeface="Verdana"/>
              </a:rPr>
              <a:t>ANR Staff should forward the report to ANR Risk Services.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6906" y="6553200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9476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292"/>
            <a:ext cx="7299434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ea typeface="+mn-ea"/>
                <a:cs typeface="Verdana"/>
              </a:rPr>
              <a:t>Camp Incidents in 2014-17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5943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Summary of Incident Reports submitted to Risk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/>
          </a:p>
          <a:p>
            <a:r>
              <a:rPr lang="en-US" sz="2400" dirty="0"/>
              <a:t>Reports range from minor first aid (heat illness, cuts, bee sting) to emergency medical (sprains/strains)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6907" y="6553200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pic>
        <p:nvPicPr>
          <p:cNvPr id="8" name="Picture 3" descr="P:\My Docs\My Pictures\4-H Fire Extinguis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978" y="4132025"/>
            <a:ext cx="1524000" cy="2032104"/>
          </a:xfrm>
          <a:prstGeom prst="rect">
            <a:avLst/>
          </a:prstGeom>
          <a:noFill/>
        </p:spPr>
      </p:pic>
      <p:pic>
        <p:nvPicPr>
          <p:cNvPr id="9" name="Picture 2" descr="Nurse Camp 4-17-10 (108) by dickinsonstateu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999" y="2133600"/>
            <a:ext cx="1932156" cy="1286817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09110" y="2525695"/>
          <a:ext cx="4876800" cy="178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121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Incident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21">
                <a:tc>
                  <a:txBody>
                    <a:bodyPr/>
                    <a:lstStyle/>
                    <a:p>
                      <a:r>
                        <a:rPr lang="en-US" dirty="0"/>
                        <a:t>Medical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21">
                <a:tc>
                  <a:txBody>
                    <a:bodyPr/>
                    <a:lstStyle/>
                    <a:p>
                      <a:r>
                        <a:rPr lang="en-US" dirty="0"/>
                        <a:t>Conduct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21">
                <a:tc>
                  <a:txBody>
                    <a:bodyPr/>
                    <a:lstStyle/>
                    <a:p>
                      <a:r>
                        <a:rPr lang="en-US" dirty="0"/>
                        <a:t>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3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131" y="274638"/>
            <a:ext cx="7283669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Verdana"/>
                <a:ea typeface="+mn-ea"/>
                <a:cs typeface="Verdana"/>
              </a:rPr>
              <a:t>Camp Incidents in 2016-17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5414586" y="3035968"/>
          <a:ext cx="293733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8651" y="1217583"/>
            <a:ext cx="418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WHY did it happen?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06" y="1926206"/>
            <a:ext cx="5632906" cy="3634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19446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1030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774" y="434408"/>
            <a:ext cx="62830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184589"/>
                </a:solidFill>
                <a:effectLst>
                  <a:glow rad="63500">
                    <a:srgbClr val="F7C346">
                      <a:alpha val="83000"/>
                    </a:srgbClr>
                  </a:glow>
                </a:effectLst>
                <a:latin typeface="+mj-lt"/>
                <a:cs typeface="Verdana"/>
              </a:rPr>
              <a:t>Incident Reports</a:t>
            </a:r>
            <a:endParaRPr lang="en-US" sz="2000" baseline="30000" dirty="0">
              <a:latin typeface="+mj-lt"/>
              <a:cs typeface="Verdana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018146"/>
              </p:ext>
            </p:extLst>
          </p:nvPr>
        </p:nvGraphicFramePr>
        <p:xfrm>
          <a:off x="1335772" y="1279976"/>
          <a:ext cx="3597735" cy="4656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r:id="rId4" imgW="5829103" imgH="7543564" progId="AcroExch.Document.7">
                  <p:embed/>
                </p:oleObj>
              </mc:Choice>
              <mc:Fallback>
                <p:oleObj name="Acrobat Document" r:id="rId4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5772" y="1279976"/>
                        <a:ext cx="3597735" cy="4656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54682"/>
              </p:ext>
            </p:extLst>
          </p:nvPr>
        </p:nvGraphicFramePr>
        <p:xfrm>
          <a:off x="5252484" y="1279976"/>
          <a:ext cx="3596833" cy="465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6" imgW="5829103" imgH="7543564" progId="AcroExch.Document.7">
                  <p:embed/>
                </p:oleObj>
              </mc:Choice>
              <mc:Fallback>
                <p:oleObj name="Acrobat Document" r:id="rId6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2484" y="1279976"/>
                        <a:ext cx="3596833" cy="4655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56906" y="6553200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5179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1143000"/>
            <a:ext cx="5943600" cy="4648200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For More Information</a:t>
            </a:r>
            <a:endParaRPr lang="en-US" sz="2800" b="1" dirty="0">
              <a:hlinkClick r:id="rId3"/>
            </a:endParaRPr>
          </a:p>
          <a:p>
            <a:r>
              <a:rPr lang="en-US" sz="2400" dirty="0"/>
              <a:t>UC ANR EH&amp;S website:</a:t>
            </a:r>
            <a:endParaRPr lang="en-US" sz="2400" dirty="0">
              <a:hlinkClick r:id="rId3"/>
            </a:endParaRPr>
          </a:p>
          <a:p>
            <a:pPr indent="-3175">
              <a:buNone/>
            </a:pPr>
            <a:r>
              <a:rPr lang="en-US" sz="2400" dirty="0">
                <a:hlinkClick r:id="rId3"/>
              </a:rPr>
              <a:t>http://ucanr.edu/4hcampsafety</a:t>
            </a:r>
            <a:endParaRPr lang="en-US" sz="2400" dirty="0"/>
          </a:p>
          <a:p>
            <a:r>
              <a:rPr lang="en-US" sz="2400" dirty="0"/>
              <a:t>UC ANR 4-H Camps website:	</a:t>
            </a:r>
          </a:p>
          <a:p>
            <a:pPr indent="-3175">
              <a:buNone/>
            </a:pPr>
            <a:r>
              <a:rPr lang="en-US" sz="2400" u="sng" dirty="0">
                <a:hlinkClick r:id="rId4"/>
              </a:rPr>
              <a:t>	</a:t>
            </a:r>
            <a:r>
              <a:rPr lang="en-US" sz="2400" dirty="0">
                <a:hlinkClick r:id="rId5"/>
              </a:rPr>
              <a:t>http://4h.ucanr.edu/Programs/Camps/</a:t>
            </a:r>
            <a:endParaRPr lang="en-US" sz="2400" dirty="0"/>
          </a:p>
          <a:p>
            <a:r>
              <a:rPr lang="en-US" sz="2400" dirty="0"/>
              <a:t>4-H Camp Risk Assessment Workbook </a:t>
            </a:r>
            <a:r>
              <a:rPr lang="en-US" sz="1600" dirty="0"/>
              <a:t>(available at UCCE County Offices or EH&amp;S website shown above)</a:t>
            </a:r>
          </a:p>
          <a:p>
            <a:endParaRPr lang="en-US" sz="1200" dirty="0"/>
          </a:p>
          <a:p>
            <a:r>
              <a:rPr lang="en-US" sz="2000" dirty="0"/>
              <a:t>Brian Oatman </a:t>
            </a:r>
            <a:r>
              <a:rPr lang="en-US" sz="2000" dirty="0">
                <a:hlinkClick r:id="rId6"/>
              </a:rPr>
              <a:t>baoatman@ucanr.edu</a:t>
            </a:r>
            <a:r>
              <a:rPr lang="en-US" sz="2000" dirty="0"/>
              <a:t> </a:t>
            </a:r>
          </a:p>
          <a:p>
            <a:pPr>
              <a:buNone/>
            </a:pPr>
            <a:r>
              <a:rPr lang="en-US" sz="2000" dirty="0"/>
              <a:t>	530-750-1264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56906" y="6519446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3" name="Picture 2" descr="C:\Users\Oatman Family\AppData\Local\Microsoft\Windows\Temporary Internet Files\Content.IE5\XP4VJTL0\MC90043938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914400"/>
            <a:ext cx="2057400" cy="193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5715000" cy="41148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Purpose of Camp Safety Project</a:t>
            </a:r>
          </a:p>
          <a:p>
            <a:r>
              <a:rPr lang="en-US" dirty="0"/>
              <a:t>Prevent injuries and illnesses</a:t>
            </a:r>
          </a:p>
          <a:p>
            <a:r>
              <a:rPr lang="en-US" dirty="0"/>
              <a:t>Comply with regulations/policy</a:t>
            </a:r>
          </a:p>
          <a:p>
            <a:r>
              <a:rPr lang="en-US" dirty="0"/>
              <a:t>Improve campers’ experience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0"/>
            <a:ext cx="1724025" cy="128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:\My Docs\My Pictures\4-H Archery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419600"/>
            <a:ext cx="1629393" cy="1695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1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Organized Camp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5867400" cy="5410200"/>
          </a:xfrm>
        </p:spPr>
        <p:txBody>
          <a:bodyPr/>
          <a:lstStyle/>
          <a:p>
            <a:r>
              <a:rPr lang="en-US" sz="2800" dirty="0"/>
              <a:t>Regulations enacted in 2008</a:t>
            </a:r>
          </a:p>
          <a:p>
            <a:r>
              <a:rPr lang="en-US" sz="2800" dirty="0"/>
              <a:t>Requirements include:</a:t>
            </a:r>
          </a:p>
          <a:p>
            <a:pPr lvl="1"/>
            <a:r>
              <a:rPr lang="en-US" sz="2400" dirty="0"/>
              <a:t>Preparation and submittal of documents:</a:t>
            </a:r>
          </a:p>
          <a:p>
            <a:pPr lvl="2"/>
            <a:r>
              <a:rPr lang="en-US" sz="2000" dirty="0"/>
              <a:t>Notice of Intent to Operate</a:t>
            </a:r>
          </a:p>
          <a:p>
            <a:pPr lvl="2"/>
            <a:r>
              <a:rPr lang="en-US" sz="2000" dirty="0"/>
              <a:t>Operating Procedures</a:t>
            </a:r>
          </a:p>
          <a:p>
            <a:pPr lvl="2"/>
            <a:r>
              <a:rPr lang="en-US" sz="2000" dirty="0"/>
              <a:t>Health Care Plan</a:t>
            </a:r>
          </a:p>
          <a:p>
            <a:pPr lvl="2"/>
            <a:r>
              <a:rPr lang="en-US" sz="2000" dirty="0"/>
              <a:t>Emergency Plan</a:t>
            </a:r>
          </a:p>
          <a:p>
            <a:pPr lvl="2"/>
            <a:r>
              <a:rPr lang="en-US" sz="2000" dirty="0"/>
              <a:t>Swimming &amp; Boating Safety Plan</a:t>
            </a:r>
          </a:p>
          <a:p>
            <a:pPr lvl="2"/>
            <a:r>
              <a:rPr lang="en-US" sz="2000" dirty="0"/>
              <a:t>Vector Control Plan</a:t>
            </a:r>
          </a:p>
          <a:p>
            <a:pPr lvl="1"/>
            <a:r>
              <a:rPr lang="en-US" sz="2400" dirty="0"/>
              <a:t>Qualifications of camp personnel</a:t>
            </a:r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BOADMDASIAAhEBAxEB/8QAGwAAAQUBAQAAAAAAAAAAAAAABQACAwQGBwH/xAA1EAACAQIFAgQDBwMFAAAAAAABAgMEEQAFEiExQVEGEyJhcYGhBxQjM5Gx8GLB0RUWMpLx/8QAGgEAAgMBAQAAAAAAAAAAAAAAAwQBAgUABv/EACURAAMAAgECBgMBAAAAAAAAAAABAgMREgRRFCExMkFxBWGB8P/aAAwDAQACEQMRAD8A5bkVMaquip3D2kkUMF5K9bfLHaKUKYVVHVwg0kqSRce55+OMz9iWXWzWTMKiIsFi8uFipNtXJ44spF++3fG5zSlNNnFUqRqIZCJQ4O5LbkW9uPhbD34++NNdxXqJ3OykEw7SMS6MeSaY0LyMFVRck9Ma/JCREAuorvcC52w7SMUqero5KmWoVxfSFBB6fDBJQrKGUgg8EdcBxZlk3r4L3jca2RacLE2jCwXYMd4Wmj/0elp6QlY4Yo/zP+SnTY/LYYhzB5Y8/wBNRqCyxhYmuGD2FyLXutjccb4o/ZpKH8MLHKqBgrWcKFFhcb7b8/TB/wAUfdwKPNXkaOExGO+nckspUg9+flfGDgycciZpZJ3DK4TA3xDRwVlCIKqplghLhn8ogMwHS5GwvY/LBnRfpgRm1REJRHLFqKsANXFzb/IxodVl44/sVwRyv6A1NlHh2EDerABI1fem5HPX+n6Y0dBTU9PTKlJNLLEGNvNILL7XHO98Aaethtpeki9crKt7m+5W5J+Dfw4P5ZURzJpSLRck+ni9zf8AbCPTZFGRfsbzRyhk+nCxPpwsbHIztGX+zrUuQixYkggbbC+kfTGkrK2iqfB9RCPxFMR8sADVfc2FydxY+++Mv4ZqUo/DCOEAK6drXJ9f79cDIaxqijq0YMtOylgAPyxcE2+W9uPljzxqI13hmMQZDThpkl0rdmTcKTvbYnDMwho2mL1Xpa4YBmPtbYEdhjn2R1sNNmMoppJjLKm4VibLpubHaxNhfbtg09bAjyCSF9SkX1OLm5t1PfBbzu5U9isYkm2GoWyUSKjREKrXD6Ta979+5vjQ0MWWx07NR79tL6t79uRycYX73T3INM+yhiduNvf3GKtbmsVOsUlOFV2II1S6dQIO2oHY7cnbbA1entBHO1o6LLUQxOUkmhRhb0u4B4vhY4XV5/UT1Mks28jMSxErm5/7YWGPG32F/Dz3OiCNV8LxpDwSum536mw/nTFHynpMsJSOJgylvMlS4C9bkmwPP04wQdU/23SiMWQuLliOtwNvngfHK/lPS1E8waOnLBADsAV242v098Ktr5DynXoY/IniGe+sEyEOQzH+hr4PZjUwLVVQdCzK0O4e1ry2H6EX98Zzy6mhzD72l7EsEcdSw4BHJ5H/ALiSozSojiq3lPqjMd0L3Mlz/Y4maT8kFvDWP3evY0SZkr5rVUmmwjp1fXcdk/z9MUJoaXNKPTBGFkWkidNcpAsdVgf0OKEmZPHPWOCSEgUiTV+ZsPTe3w/TDoMxaSopY1a3mUwbYg6efTxxziQZmqtXgqpYXiiDRsVIsORthYZmyBMyqVAAAkbYLYc+2FiuiDfPmc4myzJxNUCdL+cdI8tgTwD9Oo6c74uZyUNTO9NMBG34awl7KtgfVuR3G5+uBedOtNm9PJDCGmWAOsryEMGILE7fAj5DHlXWakkkeO83kh3JdiAW4IsR3HbjC1PyG8quoVU1/v4D/vMUM8FKkULmK6BpVDAqelu4sd/fjB05fTT1RElHTBJLesqzEEC5ueLdb+45xl5EQRSVMTPoULKVezHmw34BFu3tghT5pKJFe7BpfxG3BFydug2vfb3HbFW6XtZXjalugzVZRTqrRwQUps3AbYAix3vvf+4w/K8vygVqRVlBGq6CxljsNI3KgXJv8sAaVlqa2eY6goj1kDqSAP5+2L5zG9BrEYCxQ6TbfUVsSbG/Nwfjjou0/UF5VpSG2yPLpGZ5MupQSxILFGLLf0tcAjcWPJ5wsBaTxDUCmj8hVjjtcL5cbW77lSfrhYPzo5w0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g;base64,/9j/4AAQSkZJRgABAQAAAQABAAD/2wBDAAkGBwgHBgkIBwgKCgkLDRYPDQwMDRsUFRAWIB0iIiAdHx8kKDQsJCYxJx8fLT0tMTU3Ojo6Iys/RD84QzQ5Ojf/2wBDAQoKCg0MDRoPDxo3JR8lNzc3Nzc3Nzc3Nzc3Nzc3Nzc3Nzc3Nzc3Nzc3Nzc3Nzc3Nzc3Nzc3Nzc3Nzc3Nzc3Nzf/wAARCABOADMDASIAAhEBAxEB/8QAGwAAAQUBAQAAAAAAAAAAAAAABQACAwQGBwH/xAA1EAACAQIFAgQDBwMFAAAAAAABAgMEEQAFEiExQVEGEyJhcYGhBxQjM5Gx8GLB0RUWMpLx/8QAGgEAAgMBAQAAAAAAAAAAAAAAAwQBAgUABv/EACURAAMAAgECBgMBAAAAAAAAAAABAgMREgRRFCExMkFxBWGB8P/aAAwDAQACEQMRAD8A5bkVMaquip3D2kkUMF5K9bfLHaKUKYVVHVwg0kqSRce55+OMz9iWXWzWTMKiIsFi8uFipNtXJ44spF++3fG5zSlNNnFUqRqIZCJQ4O5LbkW9uPhbD34++NNdxXqJ3OykEw7SMS6MeSaY0LyMFVRck9Ma/JCREAuorvcC52w7SMUqero5KmWoVxfSFBB6fDBJQrKGUgg8EdcBxZlk3r4L3jca2RacLE2jCwXYMd4Wmj/0elp6QlY4Yo/zP+SnTY/LYYhzB5Y8/wBNRqCyxhYmuGD2FyLXutjccb4o/ZpKH8MLHKqBgrWcKFFhcb7b8/TB/wAUfdwKPNXkaOExGO+nckspUg9+flfGDgycciZpZJ3DK4TA3xDRwVlCIKqplghLhn8ogMwHS5GwvY/LBnRfpgRm1REJRHLFqKsANXFzb/IxodVl44/sVwRyv6A1NlHh2EDerABI1fem5HPX+n6Y0dBTU9PTKlJNLLEGNvNILL7XHO98Aaethtpeki9crKt7m+5W5J+Dfw4P5ZURzJpSLRck+ni9zf8AbCPTZFGRfsbzRyhk+nCxPpwsbHIztGX+zrUuQixYkggbbC+kfTGkrK2iqfB9RCPxFMR8sADVfc2FydxY+++Mv4ZqUo/DCOEAK6drXJ9f79cDIaxqijq0YMtOylgAPyxcE2+W9uPljzxqI13hmMQZDThpkl0rdmTcKTvbYnDMwho2mL1Xpa4YBmPtbYEdhjn2R1sNNmMoppJjLKm4VibLpubHaxNhfbtg09bAjyCSF9SkX1OLm5t1PfBbzu5U9isYkm2GoWyUSKjREKrXD6Ta979+5vjQ0MWWx07NR79tL6t79uRycYX73T3INM+yhiduNvf3GKtbmsVOsUlOFV2II1S6dQIO2oHY7cnbbA1entBHO1o6LLUQxOUkmhRhb0u4B4vhY4XV5/UT1Mks28jMSxErm5/7YWGPG32F/Dz3OiCNV8LxpDwSum536mw/nTFHynpMsJSOJgylvMlS4C9bkmwPP04wQdU/23SiMWQuLliOtwNvngfHK/lPS1E8waOnLBADsAV242v098Ktr5DynXoY/IniGe+sEyEOQzH+hr4PZjUwLVVQdCzK0O4e1ry2H6EX98Zzy6mhzD72l7EsEcdSw4BHJ5H/ALiSozSojiq3lPqjMd0L3Mlz/Y4maT8kFvDWP3evY0SZkr5rVUmmwjp1fXcdk/z9MUJoaXNKPTBGFkWkidNcpAsdVgf0OKEmZPHPWOCSEgUiTV+ZsPTe3w/TDoMxaSopY1a3mUwbYg6efTxxziQZmqtXgqpYXiiDRsVIsORthYZmyBMyqVAAAkbYLYc+2FiuiDfPmc4myzJxNUCdL+cdI8tgTwD9Oo6c74uZyUNTO9NMBG34awl7KtgfVuR3G5+uBedOtNm9PJDCGmWAOsryEMGILE7fAj5DHlXWakkkeO83kh3JdiAW4IsR3HbjC1PyG8quoVU1/v4D/vMUM8FKkULmK6BpVDAqelu4sd/fjB05fTT1RElHTBJLesqzEEC5ueLdb+45xl5EQRSVMTPoULKVezHmw34BFu3tghT5pKJFe7BpfxG3BFydug2vfb3HbFW6XtZXjalugzVZRTqrRwQUps3AbYAix3vvf+4w/K8vygVqRVlBGq6CxljsNI3KgXJv8sAaVlqa2eY6goj1kDqSAP5+2L5zG9BrEYCxQ6TbfUVsSbG/Nwfjjou0/UF5VpSG2yPLpGZ5MupQSxILFGLLf0tcAjcWPJ5wsBaTxDUCmj8hVjjtcL5cbW77lSfrhYPzo5w0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g;base64,/9j/4AAQSkZJRgABAQAAAQABAAD/2wBDAAkGBwgHBgkIBwgKCgkLDRYPDQwMDRsUFRAWIB0iIiAdHx8kKDQsJCYxJx8fLT0tMTU3Ojo6Iys/RD84QzQ5Ojf/2wBDAQoKCg0MDRoPDxo3JR8lNzc3Nzc3Nzc3Nzc3Nzc3Nzc3Nzc3Nzc3Nzc3Nzc3Nzc3Nzc3Nzc3Nzc3Nzc3Nzc3Nzf/wAARCABOADMDASIAAhEBAxEB/8QAGwAAAQUBAQAAAAAAAAAAAAAABQACAwQGBwH/xAA1EAACAQIFAgQDBwMFAAAAAAABAgMEEQAFEiExQVEGEyJhcYGhBxQjM5Gx8GLB0RUWMpLx/8QAGgEAAgMBAQAAAAAAAAAAAAAAAwQBAgUABv/EACURAAMAAgECBgMBAAAAAAAAAAABAgMREgRRFCExMkFxBWGB8P/aAAwDAQACEQMRAD8A5bkVMaquip3D2kkUMF5K9bfLHaKUKYVVHVwg0kqSRce55+OMz9iWXWzWTMKiIsFi8uFipNtXJ44spF++3fG5zSlNNnFUqRqIZCJQ4O5LbkW9uPhbD34++NNdxXqJ3OykEw7SMS6MeSaY0LyMFVRck9Ma/JCREAuorvcC52w7SMUqero5KmWoVxfSFBB6fDBJQrKGUgg8EdcBxZlk3r4L3jca2RacLE2jCwXYMd4Wmj/0elp6QlY4Yo/zP+SnTY/LYYhzB5Y8/wBNRqCyxhYmuGD2FyLXutjccb4o/ZpKH8MLHKqBgrWcKFFhcb7b8/TB/wAUfdwKPNXkaOExGO+nckspUg9+flfGDgycciZpZJ3DK4TA3xDRwVlCIKqplghLhn8ogMwHS5GwvY/LBnRfpgRm1REJRHLFqKsANXFzb/IxodVl44/sVwRyv6A1NlHh2EDerABI1fem5HPX+n6Y0dBTU9PTKlJNLLEGNvNILL7XHO98Aaethtpeki9crKt7m+5W5J+Dfw4P5ZURzJpSLRck+ni9zf8AbCPTZFGRfsbzRyhk+nCxPpwsbHIztGX+zrUuQixYkggbbC+kfTGkrK2iqfB9RCPxFMR8sADVfc2FydxY+++Mv4ZqUo/DCOEAK6drXJ9f79cDIaxqijq0YMtOylgAPyxcE2+W9uPljzxqI13hmMQZDThpkl0rdmTcKTvbYnDMwho2mL1Xpa4YBmPtbYEdhjn2R1sNNmMoppJjLKm4VibLpubHaxNhfbtg09bAjyCSF9SkX1OLm5t1PfBbzu5U9isYkm2GoWyUSKjREKrXD6Ta979+5vjQ0MWWx07NR79tL6t79uRycYX73T3INM+yhiduNvf3GKtbmsVOsUlOFV2II1S6dQIO2oHY7cnbbA1entBHO1o6LLUQxOUkmhRhb0u4B4vhY4XV5/UT1Mks28jMSxErm5/7YWGPG32F/Dz3OiCNV8LxpDwSum536mw/nTFHynpMsJSOJgylvMlS4C9bkmwPP04wQdU/23SiMWQuLliOtwNvngfHK/lPS1E8waOnLBADsAV242v098Ktr5DynXoY/IniGe+sEyEOQzH+hr4PZjUwLVVQdCzK0O4e1ry2H6EX98Zzy6mhzD72l7EsEcdSw4BHJ5H/ALiSozSojiq3lPqjMd0L3Mlz/Y4maT8kFvDWP3evY0SZkr5rVUmmwjp1fXcdk/z9MUJoaXNKPTBGFkWkidNcpAsdVgf0OKEmZPHPWOCSEgUiTV+ZsPTe3w/TDoMxaSopY1a3mUwbYg6efTxxziQZmqtXgqpYXiiDRsVIsORthYZmyBMyqVAAAkbYLYc+2FiuiDfPmc4myzJxNUCdL+cdI8tgTwD9Oo6c74uZyUNTO9NMBG34awl7KtgfVuR3G5+uBedOtNm9PJDCGmWAOsryEMGILE7fAj5DHlXWakkkeO83kh3JdiAW4IsR3HbjC1PyG8quoVU1/v4D/vMUM8FKkULmK6BpVDAqelu4sd/fjB05fTT1RElHTBJLesqzEEC5ueLdb+45xl5EQRSVMTPoULKVezHmw34BFu3tghT5pKJFe7BpfxG3BFydug2vfb3HbFW6XtZXjalugzVZRTqrRwQUps3AbYAix3vvf+4w/K8vygVqRVlBGq6CxljsNI3KgXJv8sAaVlqa2eY6goj1kDqSAP5+2L5zG9BrEYCxQ6TbfUVsSbG/Nwfjjou0/UF5VpSG2yPLpGZ5MupQSxILFGLLf0tcAjcWPJ5wsBaTxDUCmj8hVjjtcL5cbW77lSfrhYPzo5w0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Photo of CA State Capi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905000"/>
            <a:ext cx="1585894" cy="2381140"/>
          </a:xfrm>
          <a:prstGeom prst="rect">
            <a:avLst/>
          </a:prstGeom>
          <a:noFill/>
        </p:spPr>
      </p:pic>
      <p:pic>
        <p:nvPicPr>
          <p:cNvPr id="36866" name="Picture 2" descr="Click to view full 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105400"/>
            <a:ext cx="1775017" cy="1133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51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Camp Safety Guidebook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91400" cy="4983163"/>
          </a:xfrm>
        </p:spPr>
        <p:txBody>
          <a:bodyPr/>
          <a:lstStyle/>
          <a:p>
            <a:r>
              <a:rPr lang="en-US" sz="2800" dirty="0"/>
              <a:t>Developed Camp Safety Guidebook to comply with Organized Camp Regulations</a:t>
            </a:r>
          </a:p>
          <a:p>
            <a:pPr lvl="1"/>
            <a:r>
              <a:rPr lang="en-US" sz="2400" dirty="0"/>
              <a:t>Training at semi-annual Camping Conference</a:t>
            </a:r>
          </a:p>
          <a:p>
            <a:r>
              <a:rPr lang="en-US" sz="2800" dirty="0"/>
              <a:t>Define roles (youth and adult volunteers)</a:t>
            </a:r>
          </a:p>
          <a:p>
            <a:r>
              <a:rPr lang="en-US" sz="2800" dirty="0"/>
              <a:t>Set standards for operation and supervision</a:t>
            </a:r>
          </a:p>
          <a:p>
            <a:pPr lvl="1"/>
            <a:r>
              <a:rPr lang="en-US" sz="2400" dirty="0"/>
              <a:t>Law requires 1 adult for every 10 youth</a:t>
            </a:r>
          </a:p>
          <a:p>
            <a:pPr lvl="1"/>
            <a:r>
              <a:rPr lang="en-US" sz="2400" dirty="0"/>
              <a:t>4-H guidance is 1 adult for every 6-8 youth</a:t>
            </a:r>
          </a:p>
          <a:p>
            <a:r>
              <a:rPr lang="en-US" sz="2800" dirty="0"/>
              <a:t>Template forms to comply with regulations</a:t>
            </a:r>
          </a:p>
          <a:p>
            <a:pPr lvl="1"/>
            <a:r>
              <a:rPr lang="en-US" sz="2400" dirty="0"/>
              <a:t>Use templates as example and modify to meet local needs and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89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8001000" cy="5135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/>
              <a:t>REGULATIONS, POLICIES, and BEST PRACTICES</a:t>
            </a:r>
          </a:p>
          <a:p>
            <a:pPr marL="0" indent="0">
              <a:buNone/>
            </a:pPr>
            <a:r>
              <a:rPr lang="en-US" sz="3600" dirty="0"/>
              <a:t>This guidebook makes references to various laws, regulations, codes, policies, guidelines, and best practices. When reviewing the guidebook and applying the information, consider the following:</a:t>
            </a:r>
          </a:p>
          <a:p>
            <a:r>
              <a:rPr lang="en-US" b="1" i="1" dirty="0"/>
              <a:t>Laws, regulations, and codes </a:t>
            </a:r>
            <a:r>
              <a:rPr lang="en-US" dirty="0"/>
              <a:t>are </a:t>
            </a:r>
            <a:r>
              <a:rPr lang="en-US" u="sng" dirty="0"/>
              <a:t>legally enforceable </a:t>
            </a:r>
            <a:r>
              <a:rPr lang="en-US" dirty="0"/>
              <a:t>requirements and </a:t>
            </a:r>
            <a:r>
              <a:rPr lang="en-US" u="sng" dirty="0"/>
              <a:t>must</a:t>
            </a:r>
            <a:r>
              <a:rPr lang="en-US" dirty="0"/>
              <a:t> be followed. </a:t>
            </a:r>
          </a:p>
          <a:p>
            <a:r>
              <a:rPr lang="en-US" b="1" i="1" dirty="0"/>
              <a:t>UC or 4-H policies </a:t>
            </a:r>
            <a:r>
              <a:rPr lang="en-US" dirty="0"/>
              <a:t>are additional requirements that </a:t>
            </a:r>
            <a:r>
              <a:rPr lang="en-US" u="sng" dirty="0"/>
              <a:t>must</a:t>
            </a:r>
            <a:r>
              <a:rPr lang="en-US" dirty="0"/>
              <a:t> be followed when conducting 4-H activities. </a:t>
            </a:r>
          </a:p>
          <a:p>
            <a:r>
              <a:rPr lang="en-US" dirty="0"/>
              <a:t>Failure to meet these required standards can result in fines, criminal charges, or increased liability against ANR, the county 4-H program, or individuals.</a:t>
            </a:r>
          </a:p>
          <a:p>
            <a:r>
              <a:rPr lang="en-US" b="1" i="1" dirty="0"/>
              <a:t>Guidelines or best practices </a:t>
            </a:r>
            <a:r>
              <a:rPr lang="en-US" dirty="0"/>
              <a:t>are not enforceable regulatory requirements, but are measures that UC ANR management, in consultation with program staff and volunteers, has identified as recommendations for conducting 4-H activities. </a:t>
            </a:r>
          </a:p>
          <a:p>
            <a:pPr lvl="1"/>
            <a:r>
              <a:rPr lang="en-US" dirty="0"/>
              <a:t>Guidelines may be based on standards used by other similar organizations or as a result of experience in 4-H programs. </a:t>
            </a:r>
          </a:p>
          <a:p>
            <a:pPr lvl="1"/>
            <a:r>
              <a:rPr lang="en-US" dirty="0"/>
              <a:t>Failure to use guidelines or best practices in the operation of your camp may increase the likelihood of injury, illness, or liability. </a:t>
            </a:r>
          </a:p>
          <a:p>
            <a:r>
              <a:rPr lang="en-US" dirty="0"/>
              <a:t>Volunteer leaders should consult with the UCCE County Director and 4-H staff for local requirements.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0" dirty="0"/>
              <a:t>   Camp Safety Guidebook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172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Camp Safety Guidebook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59436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/>
              <a:t>Key Definitions and Terminology </a:t>
            </a:r>
            <a:endParaRPr lang="en-US" sz="800" b="1" dirty="0"/>
          </a:p>
          <a:p>
            <a:pPr marL="0" indent="0">
              <a:buNone/>
            </a:pPr>
            <a:r>
              <a:rPr lang="en-US" sz="1800" b="1" u="sng" dirty="0"/>
              <a:t>Organized Camp</a:t>
            </a:r>
            <a:r>
              <a:rPr lang="en-US" sz="1800" dirty="0"/>
              <a:t>: A site with a program and facilities that provides an outdoor group living experience for five or more days.</a:t>
            </a:r>
          </a:p>
          <a:p>
            <a:pPr marL="0" indent="0">
              <a:buNone/>
            </a:pPr>
            <a:r>
              <a:rPr lang="en-US" sz="1800" b="1" u="sng" dirty="0"/>
              <a:t>Site Operator</a:t>
            </a:r>
            <a:r>
              <a:rPr lang="en-US" sz="1800" b="1" dirty="0"/>
              <a:t>: </a:t>
            </a:r>
            <a:r>
              <a:rPr lang="en-US" sz="1800" dirty="0"/>
              <a:t>An individual or organization that owns, leases, or rents an Organized Camp.</a:t>
            </a:r>
            <a:endParaRPr lang="en-US" sz="1800" u="sng" dirty="0"/>
          </a:p>
          <a:p>
            <a:pPr marL="0" indent="0">
              <a:buNone/>
            </a:pPr>
            <a:r>
              <a:rPr lang="en-US" sz="1800" b="1" u="sng" dirty="0"/>
              <a:t>Camp Director: </a:t>
            </a:r>
            <a:r>
              <a:rPr lang="en-US" sz="1800" dirty="0"/>
              <a:t>Person responsible for daily decision making and supervision of camp program and staff.</a:t>
            </a:r>
            <a:endParaRPr lang="en-US" sz="1800" u="sng" dirty="0"/>
          </a:p>
          <a:p>
            <a:pPr marL="0" indent="0">
              <a:buNone/>
            </a:pPr>
            <a:r>
              <a:rPr lang="en-US" sz="1800" b="1" u="sng" dirty="0"/>
              <a:t>Adult Volunteer (“Counselor”)</a:t>
            </a:r>
            <a:r>
              <a:rPr lang="en-US" sz="1800" b="1" dirty="0"/>
              <a:t>: </a:t>
            </a:r>
            <a:r>
              <a:rPr lang="en-US" sz="1800" dirty="0"/>
              <a:t>Person directly involved with camp program activities and supervision and is at least 21 years old and has CPR/first aid training. </a:t>
            </a:r>
          </a:p>
          <a:p>
            <a:pPr marL="0" indent="0">
              <a:buNone/>
            </a:pPr>
            <a:r>
              <a:rPr lang="en-US" sz="1800" dirty="0"/>
              <a:t>Regulations: one counselor for every 10 campers.</a:t>
            </a:r>
          </a:p>
          <a:p>
            <a:pPr marL="0" indent="0">
              <a:buNone/>
            </a:pPr>
            <a:r>
              <a:rPr lang="en-US" sz="1800" dirty="0"/>
              <a:t>4-H Practice: one adult volunteer for every 6-8 campers.</a:t>
            </a:r>
            <a:endParaRPr lang="en-US" sz="1800" u="sng" dirty="0"/>
          </a:p>
          <a:p>
            <a:pPr marL="0" indent="0">
              <a:buNone/>
            </a:pPr>
            <a:r>
              <a:rPr lang="en-US" sz="1800" b="1" u="sng" dirty="0"/>
              <a:t>Teen Counselor</a:t>
            </a:r>
            <a:r>
              <a:rPr lang="en-US" sz="1800" b="1" dirty="0"/>
              <a:t>: </a:t>
            </a:r>
            <a:r>
              <a:rPr lang="en-US" sz="1800" dirty="0"/>
              <a:t>4-H term for high school age (14-18 years) youth leaders (also called junior counselors, teen staff, etc.)</a:t>
            </a:r>
            <a:endParaRPr lang="en-US" sz="18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649853"/>
            <a:ext cx="1752600" cy="131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232723"/>
            <a:ext cx="17775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0003" y="4848225"/>
            <a:ext cx="17253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5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Camp Safety Guidebook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5867400" cy="4830763"/>
          </a:xfrm>
        </p:spPr>
        <p:txBody>
          <a:bodyPr/>
          <a:lstStyle/>
          <a:p>
            <a:pPr algn="ctr">
              <a:buNone/>
            </a:pPr>
            <a:r>
              <a:rPr lang="en-US" sz="2400" b="1" dirty="0"/>
              <a:t>Key Definitions and Terminology (cont.)</a:t>
            </a:r>
          </a:p>
          <a:p>
            <a:pPr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u="sng" dirty="0"/>
              <a:t>Health Supervisor</a:t>
            </a:r>
            <a:r>
              <a:rPr lang="en-US" sz="1800" b="1" dirty="0"/>
              <a:t>: </a:t>
            </a:r>
            <a:r>
              <a:rPr lang="en-US" sz="1800" dirty="0"/>
              <a:t>A</a:t>
            </a:r>
            <a:r>
              <a:rPr lang="en-US" sz="1800" i="1" dirty="0"/>
              <a:t> </a:t>
            </a:r>
            <a:r>
              <a:rPr lang="en-US" sz="1800" dirty="0"/>
              <a:t>person who is either a physician, registered nurse, licensed vocational nurse, or a person that has other specified health &amp; safety training. </a:t>
            </a:r>
          </a:p>
          <a:p>
            <a:pPr marL="0" indent="0">
              <a:buNone/>
            </a:pPr>
            <a:r>
              <a:rPr lang="en-US" sz="1800" dirty="0"/>
              <a:t>The Health Supervisor is responsible for developing Camp Health Care Plan and assessing, treating, and reporting injuries or illnesses.</a:t>
            </a:r>
          </a:p>
          <a:p>
            <a:pPr marL="0" indent="0">
              <a:buNone/>
            </a:pPr>
            <a:r>
              <a:rPr lang="en-US" sz="1800" b="1" u="sng" dirty="0"/>
              <a:t>Aquatics Supervisor:</a:t>
            </a:r>
            <a:r>
              <a:rPr lang="en-US" sz="1800" b="1" dirty="0"/>
              <a:t> </a:t>
            </a:r>
            <a:r>
              <a:rPr lang="en-US" sz="1800" dirty="0"/>
              <a:t>A person who provides supervision to the aquatic facility, staff, and program who is at least 18 years of age and who is certified as a lifeguard</a:t>
            </a:r>
            <a:r>
              <a:rPr lang="en-US" sz="1800" i="1" dirty="0"/>
              <a:t>.</a:t>
            </a: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05000"/>
            <a:ext cx="1557337" cy="20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2672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1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Camp Safety Guidebook Overview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1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0812" y="1143000"/>
            <a:ext cx="73152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b="0" dirty="0">
                <a:solidFill>
                  <a:prstClr val="black"/>
                </a:solidFill>
                <a:latin typeface="Calibri"/>
              </a:rPr>
              <a:t>Casual visitors are not allowed at camp</a:t>
            </a:r>
          </a:p>
          <a:p>
            <a:pPr marL="342900" lvl="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b="0" dirty="0">
                <a:solidFill>
                  <a:prstClr val="black"/>
                </a:solidFill>
                <a:latin typeface="Calibri"/>
              </a:rPr>
              <a:t>Everyone “at camp” should be a participant or have a role in the camp.</a:t>
            </a:r>
          </a:p>
          <a:p>
            <a:pPr marL="342900" lvl="0" indent="-34290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b="0" dirty="0">
                <a:solidFill>
                  <a:prstClr val="black"/>
                </a:solidFill>
                <a:latin typeface="Calibri"/>
              </a:rPr>
              <a:t>All adults at camp need to be appointed 4-H volunteers.</a:t>
            </a:r>
          </a:p>
          <a:p>
            <a:pPr marL="742950" lvl="1" indent="-285750" algn="l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</a:pPr>
            <a:r>
              <a:rPr lang="en-US" sz="2800" b="0" dirty="0">
                <a:solidFill>
                  <a:prstClr val="black"/>
                </a:solidFill>
                <a:latin typeface="Calibri"/>
              </a:rPr>
              <a:t>Appointed volunteers have completed screening, training, fingerprinting, etc.</a:t>
            </a:r>
          </a:p>
        </p:txBody>
      </p:sp>
      <p:pic>
        <p:nvPicPr>
          <p:cNvPr id="1026" name="Picture 2" descr="Image result for uc anr camp 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12652" r="-134" b="9825"/>
          <a:stretch/>
        </p:blipFill>
        <p:spPr bwMode="auto">
          <a:xfrm>
            <a:off x="6248400" y="4419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c anr camp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28632"/>
            <a:ext cx="1927225" cy="12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4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Camp Safety Guidebook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1628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/>
              <a:t>Camp Notification and Planning Documents</a:t>
            </a:r>
            <a:endParaRPr lang="en-US" sz="2400" dirty="0"/>
          </a:p>
          <a:p>
            <a:pPr>
              <a:buNone/>
            </a:pPr>
            <a:endParaRPr lang="en-US" sz="900" u="sng" dirty="0"/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8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endParaRPr lang="en-US" sz="1100" i="1" dirty="0">
              <a:solidFill>
                <a:srgbClr val="7030A0"/>
              </a:solidFill>
            </a:endParaRPr>
          </a:p>
          <a:p>
            <a:pPr marL="576263" indent="-576263">
              <a:buNone/>
            </a:pPr>
            <a:r>
              <a:rPr lang="en-US" sz="1800" i="1" dirty="0">
                <a:solidFill>
                  <a:srgbClr val="7030A0"/>
                </a:solidFill>
              </a:rPr>
              <a:t>Note: All required submittals shall be transmitted to the local health officer (i.e. County Health Department).</a:t>
            </a:r>
          </a:p>
          <a:p>
            <a:pPr>
              <a:buNone/>
            </a:pPr>
            <a:endParaRPr lang="en-US" sz="1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07518"/>
              </p:ext>
            </p:extLst>
          </p:nvPr>
        </p:nvGraphicFramePr>
        <p:xfrm>
          <a:off x="1371600" y="1371599"/>
          <a:ext cx="7620001" cy="3886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85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Document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Responsibility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Site Operator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Camp Director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Annual Notice of Intent to Operate a camp (submitted to local Health Officer at least 30 days before</a:t>
                      </a:r>
                      <a:r>
                        <a:rPr lang="en-US" sz="1800" u="none" strike="noStrike" baseline="0" dirty="0">
                          <a:effectLst/>
                        </a:rPr>
                        <a:t> camp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Annual submittal of camp operating procedures or ACA accreditation to local Health Officer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Documentation of criminal background check for Director and adult volunteers submitted to local Health Officer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Camp Health Care Plan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Camp Emergency Plan, including evacuation procedures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Camp Swimming and Boating Safety Plan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Camp Vector Control Plan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263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0112">
  <a:themeElements>
    <a:clrScheme name="ANR blue and 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R blue and yell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R blue and 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0112">
  <a:themeElements>
    <a:clrScheme name="ANR blue and yel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R blue and yell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R blue and yel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R blue and yel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R blue and yel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2119</Words>
  <Application>Microsoft Office PowerPoint</Application>
  <PresentationFormat>On-screen Show (4:3)</PresentationFormat>
  <Paragraphs>339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10112</vt:lpstr>
      <vt:lpstr>1_10112</vt:lpstr>
      <vt:lpstr>1020</vt:lpstr>
      <vt:lpstr>Custom Design</vt:lpstr>
      <vt:lpstr>Acrobat Document</vt:lpstr>
      <vt:lpstr>PowerPoint Presentation</vt:lpstr>
      <vt:lpstr>Introduction</vt:lpstr>
      <vt:lpstr>Organized Camp Regulations</vt:lpstr>
      <vt:lpstr>Camp Safety Guidebook</vt:lpstr>
      <vt:lpstr>PowerPoint Presentation</vt:lpstr>
      <vt:lpstr>Camp Safety Guidebook Overview</vt:lpstr>
      <vt:lpstr>Camp Safety Guidebook Overview</vt:lpstr>
      <vt:lpstr>Camp Safety Guidebook Overview</vt:lpstr>
      <vt:lpstr>Camp Safety Guidebook Overview</vt:lpstr>
      <vt:lpstr>Using Plan Templates</vt:lpstr>
      <vt:lpstr>Camp Safety Guidebook Overview</vt:lpstr>
      <vt:lpstr>PowerPoint Presentation</vt:lpstr>
      <vt:lpstr>PowerPoint Presentation</vt:lpstr>
      <vt:lpstr>Camp Incidents in 2014-17</vt:lpstr>
      <vt:lpstr>Camp Incidents in 2016-17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baoatman</dc:creator>
  <cp:lastModifiedBy>Lorin Hofmann-Lurz</cp:lastModifiedBy>
  <cp:revision>230</cp:revision>
  <cp:lastPrinted>2014-03-18T19:52:59Z</cp:lastPrinted>
  <dcterms:created xsi:type="dcterms:W3CDTF">2010-02-17T00:33:38Z</dcterms:created>
  <dcterms:modified xsi:type="dcterms:W3CDTF">2019-05-17T22:43:07Z</dcterms:modified>
</cp:coreProperties>
</file>